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4" r:id="rId1"/>
  </p:sldMasterIdLst>
  <p:notesMasterIdLst>
    <p:notesMasterId r:id="rId55"/>
  </p:notesMasterIdLst>
  <p:sldIdLst>
    <p:sldId id="257" r:id="rId2"/>
    <p:sldId id="1068" r:id="rId3"/>
    <p:sldId id="1035" r:id="rId4"/>
    <p:sldId id="1030" r:id="rId5"/>
    <p:sldId id="1031" r:id="rId6"/>
    <p:sldId id="1012" r:id="rId7"/>
    <p:sldId id="985" r:id="rId8"/>
    <p:sldId id="1038" r:id="rId9"/>
    <p:sldId id="1039" r:id="rId10"/>
    <p:sldId id="973" r:id="rId11"/>
    <p:sldId id="1050" r:id="rId12"/>
    <p:sldId id="608" r:id="rId13"/>
    <p:sldId id="609" r:id="rId14"/>
    <p:sldId id="1013" r:id="rId15"/>
    <p:sldId id="719" r:id="rId16"/>
    <p:sldId id="1070" r:id="rId17"/>
    <p:sldId id="1071" r:id="rId18"/>
    <p:sldId id="1072" r:id="rId19"/>
    <p:sldId id="1073" r:id="rId20"/>
    <p:sldId id="1074" r:id="rId21"/>
    <p:sldId id="1075" r:id="rId22"/>
    <p:sldId id="1076" r:id="rId23"/>
    <p:sldId id="1079" r:id="rId24"/>
    <p:sldId id="458" r:id="rId25"/>
    <p:sldId id="574" r:id="rId26"/>
    <p:sldId id="1084" r:id="rId27"/>
    <p:sldId id="1085" r:id="rId28"/>
    <p:sldId id="592" r:id="rId29"/>
    <p:sldId id="548" r:id="rId30"/>
    <p:sldId id="1083" r:id="rId31"/>
    <p:sldId id="509" r:id="rId32"/>
    <p:sldId id="375" r:id="rId33"/>
    <p:sldId id="511" r:id="rId34"/>
    <p:sldId id="604" r:id="rId35"/>
    <p:sldId id="381" r:id="rId36"/>
    <p:sldId id="1041" r:id="rId37"/>
    <p:sldId id="382" r:id="rId38"/>
    <p:sldId id="1081" r:id="rId39"/>
    <p:sldId id="1082" r:id="rId40"/>
    <p:sldId id="1047" r:id="rId41"/>
    <p:sldId id="1048" r:id="rId42"/>
    <p:sldId id="1049" r:id="rId43"/>
    <p:sldId id="1051" r:id="rId44"/>
    <p:sldId id="1052" r:id="rId45"/>
    <p:sldId id="1062" r:id="rId46"/>
    <p:sldId id="1053" r:id="rId47"/>
    <p:sldId id="1063" r:id="rId48"/>
    <p:sldId id="1054" r:id="rId49"/>
    <p:sldId id="1057" r:id="rId50"/>
    <p:sldId id="1058" r:id="rId51"/>
    <p:sldId id="1059" r:id="rId52"/>
    <p:sldId id="1065" r:id="rId53"/>
    <p:sldId id="335" r:id="rId54"/>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alberto" initials="da" lastIdx="1" clrIdx="0">
    <p:extLst>
      <p:ext uri="{19B8F6BF-5375-455C-9EA6-DF929625EA0E}">
        <p15:presenceInfo xmlns:p15="http://schemas.microsoft.com/office/powerpoint/2012/main" userId="ce85b973fadfaa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84201" autoAdjust="0"/>
  </p:normalViewPr>
  <p:slideViewPr>
    <p:cSldViewPr snapToGrid="0">
      <p:cViewPr varScale="1">
        <p:scale>
          <a:sx n="76" d="100"/>
          <a:sy n="76" d="100"/>
        </p:scale>
        <p:origin x="1098" y="84"/>
      </p:cViewPr>
      <p:guideLst>
        <p:guide orient="horz" pos="2160"/>
        <p:guide pos="3840"/>
      </p:guideLst>
    </p:cSldViewPr>
  </p:slideViewPr>
  <p:outlineViewPr>
    <p:cViewPr>
      <p:scale>
        <a:sx n="33" d="100"/>
        <a:sy n="33" d="100"/>
      </p:scale>
      <p:origin x="0" y="3018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g"/></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AF8ABB-A279-44F4-9713-23B4AB3AB83B}" type="doc">
      <dgm:prSet loTypeId="urn:microsoft.com/office/officeart/2005/8/layout/hList7" loCatId="list" qsTypeId="urn:microsoft.com/office/officeart/2005/8/quickstyle/simple1" qsCatId="simple" csTypeId="urn:microsoft.com/office/officeart/2005/8/colors/accent1_2" csCatId="accent1" phldr="1"/>
      <dgm:spPr/>
    </dgm:pt>
    <dgm:pt modelId="{438DDB71-97CA-4905-A156-7B2B347614A1}">
      <dgm:prSet phldrT="[Texto]" custT="1"/>
      <dgm:spPr>
        <a:solidFill>
          <a:schemeClr val="bg1">
            <a:lumMod val="50000"/>
          </a:schemeClr>
        </a:solidFill>
      </dgm:spPr>
      <dgm:t>
        <a:bodyPr/>
        <a:lstStyle/>
        <a:p>
          <a:pPr algn="just"/>
          <a:r>
            <a:rPr lang="es-ES" sz="2000" dirty="0"/>
            <a:t>En todas las etapas de las Habilitaciones Urbanas, respecto a la conformidad de su perímetro registrado o en caso de replanteo que implique la variación de las anotaciones extendidas.</a:t>
          </a:r>
        </a:p>
      </dgm:t>
    </dgm:pt>
    <dgm:pt modelId="{A7734AF5-B9F8-4E38-8903-102FC16471A8}" type="parTrans" cxnId="{06F1DE15-E176-4CEA-907D-737D3FF39D02}">
      <dgm:prSet/>
      <dgm:spPr/>
      <dgm:t>
        <a:bodyPr/>
        <a:lstStyle/>
        <a:p>
          <a:endParaRPr lang="es-ES" sz="2400"/>
        </a:p>
      </dgm:t>
    </dgm:pt>
    <dgm:pt modelId="{BCAC6329-3483-49D2-AB59-1639C94FE7FD}" type="sibTrans" cxnId="{06F1DE15-E176-4CEA-907D-737D3FF39D02}">
      <dgm:prSet/>
      <dgm:spPr/>
      <dgm:t>
        <a:bodyPr/>
        <a:lstStyle/>
        <a:p>
          <a:endParaRPr lang="es-ES" sz="2400"/>
        </a:p>
      </dgm:t>
    </dgm:pt>
    <dgm:pt modelId="{A68ECA15-EE50-4EE5-A0EA-332696294E79}">
      <dgm:prSet phldrT="[Texto]" custT="1"/>
      <dgm:spPr>
        <a:solidFill>
          <a:schemeClr val="bg1">
            <a:lumMod val="50000"/>
          </a:schemeClr>
        </a:solidFill>
      </dgm:spPr>
      <dgm:t>
        <a:bodyPr/>
        <a:lstStyle/>
        <a:p>
          <a:pPr algn="just"/>
          <a:r>
            <a:rPr lang="es-ES" sz="2400" dirty="0"/>
            <a:t>Inscripción de declaratorias de fábrica, sobre la adecuación del perímetro de la fábrica respecto a su antecedente registral</a:t>
          </a:r>
          <a:r>
            <a:rPr lang="es-ES" sz="2800" dirty="0"/>
            <a:t>.</a:t>
          </a:r>
        </a:p>
      </dgm:t>
    </dgm:pt>
    <dgm:pt modelId="{04B8EC1E-71B3-4A69-9666-C349DFD07E95}" type="parTrans" cxnId="{CCD1D8A4-3D10-4428-A843-7AD1CDCB28C8}">
      <dgm:prSet/>
      <dgm:spPr/>
      <dgm:t>
        <a:bodyPr/>
        <a:lstStyle/>
        <a:p>
          <a:endParaRPr lang="es-ES" sz="2400"/>
        </a:p>
      </dgm:t>
    </dgm:pt>
    <dgm:pt modelId="{F63750FB-1C97-442A-92A5-A11E5EEDD2DE}" type="sibTrans" cxnId="{CCD1D8A4-3D10-4428-A843-7AD1CDCB28C8}">
      <dgm:prSet/>
      <dgm:spPr/>
      <dgm:t>
        <a:bodyPr/>
        <a:lstStyle/>
        <a:p>
          <a:endParaRPr lang="es-ES" sz="2400"/>
        </a:p>
      </dgm:t>
    </dgm:pt>
    <dgm:pt modelId="{09C3A4C3-A5ED-4B8B-9F97-216B076BEBE0}" type="pres">
      <dgm:prSet presAssocID="{49AF8ABB-A279-44F4-9713-23B4AB3AB83B}" presName="Name0" presStyleCnt="0">
        <dgm:presLayoutVars>
          <dgm:dir/>
          <dgm:resizeHandles val="exact"/>
        </dgm:presLayoutVars>
      </dgm:prSet>
      <dgm:spPr/>
    </dgm:pt>
    <dgm:pt modelId="{26954021-2384-450A-A252-F7474DC22536}" type="pres">
      <dgm:prSet presAssocID="{49AF8ABB-A279-44F4-9713-23B4AB3AB83B}" presName="fgShape" presStyleLbl="fgShp" presStyleIdx="0" presStyleCnt="1"/>
      <dgm:spPr>
        <a:solidFill>
          <a:schemeClr val="accent1"/>
        </a:solidFill>
      </dgm:spPr>
    </dgm:pt>
    <dgm:pt modelId="{5CE2E7E8-20C0-40F4-8002-83008A448051}" type="pres">
      <dgm:prSet presAssocID="{49AF8ABB-A279-44F4-9713-23B4AB3AB83B}" presName="linComp" presStyleCnt="0"/>
      <dgm:spPr/>
    </dgm:pt>
    <dgm:pt modelId="{AA0C93BA-79D2-401A-8E88-36D2BDA4A9D9}" type="pres">
      <dgm:prSet presAssocID="{438DDB71-97CA-4905-A156-7B2B347614A1}" presName="compNode" presStyleCnt="0"/>
      <dgm:spPr/>
    </dgm:pt>
    <dgm:pt modelId="{F08A66E6-F2B0-47D0-955E-502B0100B4D6}" type="pres">
      <dgm:prSet presAssocID="{438DDB71-97CA-4905-A156-7B2B347614A1}" presName="bkgdShape" presStyleLbl="node1" presStyleIdx="0" presStyleCnt="2" custLinFactNeighborX="-9524" custLinFactNeighborY="1135"/>
      <dgm:spPr/>
    </dgm:pt>
    <dgm:pt modelId="{072D8AA3-9995-47C2-AED4-C6FBEBC7B31A}" type="pres">
      <dgm:prSet presAssocID="{438DDB71-97CA-4905-A156-7B2B347614A1}" presName="nodeTx" presStyleLbl="node1" presStyleIdx="0" presStyleCnt="2">
        <dgm:presLayoutVars>
          <dgm:bulletEnabled val="1"/>
        </dgm:presLayoutVars>
      </dgm:prSet>
      <dgm:spPr/>
    </dgm:pt>
    <dgm:pt modelId="{4D67B798-6DBE-41CE-B6AC-E33CA60202E7}" type="pres">
      <dgm:prSet presAssocID="{438DDB71-97CA-4905-A156-7B2B347614A1}" presName="invisiNode" presStyleLbl="node1" presStyleIdx="0" presStyleCnt="2"/>
      <dgm:spPr/>
    </dgm:pt>
    <dgm:pt modelId="{D39F82BA-0DF0-418C-964C-B43231CEB195}" type="pres">
      <dgm:prSet presAssocID="{438DDB71-97CA-4905-A156-7B2B347614A1}"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dgm:spPr>
    </dgm:pt>
    <dgm:pt modelId="{FDF1BA2C-268E-49AA-B464-4FB38E9BB975}" type="pres">
      <dgm:prSet presAssocID="{BCAC6329-3483-49D2-AB59-1639C94FE7FD}" presName="sibTrans" presStyleLbl="sibTrans2D1" presStyleIdx="0" presStyleCnt="0"/>
      <dgm:spPr/>
    </dgm:pt>
    <dgm:pt modelId="{4F2CC8BB-119B-4C72-960E-9F1D58510358}" type="pres">
      <dgm:prSet presAssocID="{A68ECA15-EE50-4EE5-A0EA-332696294E79}" presName="compNode" presStyleCnt="0"/>
      <dgm:spPr/>
    </dgm:pt>
    <dgm:pt modelId="{092D797B-D99D-4FF5-AA8B-95C7AB16358C}" type="pres">
      <dgm:prSet presAssocID="{A68ECA15-EE50-4EE5-A0EA-332696294E79}" presName="bkgdShape" presStyleLbl="node1" presStyleIdx="1" presStyleCnt="2"/>
      <dgm:spPr/>
    </dgm:pt>
    <dgm:pt modelId="{0DB54EDA-1982-471F-947B-29663CC2D63B}" type="pres">
      <dgm:prSet presAssocID="{A68ECA15-EE50-4EE5-A0EA-332696294E79}" presName="nodeTx" presStyleLbl="node1" presStyleIdx="1" presStyleCnt="2">
        <dgm:presLayoutVars>
          <dgm:bulletEnabled val="1"/>
        </dgm:presLayoutVars>
      </dgm:prSet>
      <dgm:spPr/>
    </dgm:pt>
    <dgm:pt modelId="{E19447E2-D332-4CA3-B236-F28D8718E6DE}" type="pres">
      <dgm:prSet presAssocID="{A68ECA15-EE50-4EE5-A0EA-332696294E79}" presName="invisiNode" presStyleLbl="node1" presStyleIdx="1" presStyleCnt="2"/>
      <dgm:spPr/>
    </dgm:pt>
    <dgm:pt modelId="{384F89FF-A869-43A8-8E1F-5E96DDBE130A}" type="pres">
      <dgm:prSet presAssocID="{A68ECA15-EE50-4EE5-A0EA-332696294E79}" presName="imagNode"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dgm:spPr>
    </dgm:pt>
  </dgm:ptLst>
  <dgm:cxnLst>
    <dgm:cxn modelId="{5645260F-F4C1-48C4-BB6A-F896CFB8FF2E}" type="presOf" srcId="{49AF8ABB-A279-44F4-9713-23B4AB3AB83B}" destId="{09C3A4C3-A5ED-4B8B-9F97-216B076BEBE0}" srcOrd="0" destOrd="0" presId="urn:microsoft.com/office/officeart/2005/8/layout/hList7"/>
    <dgm:cxn modelId="{09B3AF0F-3D8C-406F-B4EE-424059F92DDC}" type="presOf" srcId="{BCAC6329-3483-49D2-AB59-1639C94FE7FD}" destId="{FDF1BA2C-268E-49AA-B464-4FB38E9BB975}" srcOrd="0" destOrd="0" presId="urn:microsoft.com/office/officeart/2005/8/layout/hList7"/>
    <dgm:cxn modelId="{06F1DE15-E176-4CEA-907D-737D3FF39D02}" srcId="{49AF8ABB-A279-44F4-9713-23B4AB3AB83B}" destId="{438DDB71-97CA-4905-A156-7B2B347614A1}" srcOrd="0" destOrd="0" parTransId="{A7734AF5-B9F8-4E38-8903-102FC16471A8}" sibTransId="{BCAC6329-3483-49D2-AB59-1639C94FE7FD}"/>
    <dgm:cxn modelId="{0B13772F-D773-4F7A-94CA-A72B2EFA7529}" type="presOf" srcId="{438DDB71-97CA-4905-A156-7B2B347614A1}" destId="{F08A66E6-F2B0-47D0-955E-502B0100B4D6}" srcOrd="0" destOrd="0" presId="urn:microsoft.com/office/officeart/2005/8/layout/hList7"/>
    <dgm:cxn modelId="{EF820575-0897-44EE-BF2A-93A13011A41B}" type="presOf" srcId="{438DDB71-97CA-4905-A156-7B2B347614A1}" destId="{072D8AA3-9995-47C2-AED4-C6FBEBC7B31A}" srcOrd="1" destOrd="0" presId="urn:microsoft.com/office/officeart/2005/8/layout/hList7"/>
    <dgm:cxn modelId="{2E923C8E-075E-4DB3-BDCD-E65F684CB3D4}" type="presOf" srcId="{A68ECA15-EE50-4EE5-A0EA-332696294E79}" destId="{0DB54EDA-1982-471F-947B-29663CC2D63B}" srcOrd="1" destOrd="0" presId="urn:microsoft.com/office/officeart/2005/8/layout/hList7"/>
    <dgm:cxn modelId="{CCD1D8A4-3D10-4428-A843-7AD1CDCB28C8}" srcId="{49AF8ABB-A279-44F4-9713-23B4AB3AB83B}" destId="{A68ECA15-EE50-4EE5-A0EA-332696294E79}" srcOrd="1" destOrd="0" parTransId="{04B8EC1E-71B3-4A69-9666-C349DFD07E95}" sibTransId="{F63750FB-1C97-442A-92A5-A11E5EEDD2DE}"/>
    <dgm:cxn modelId="{9B0A94E1-E2DB-4A92-A813-5923A63B3283}" type="presOf" srcId="{A68ECA15-EE50-4EE5-A0EA-332696294E79}" destId="{092D797B-D99D-4FF5-AA8B-95C7AB16358C}" srcOrd="0" destOrd="0" presId="urn:microsoft.com/office/officeart/2005/8/layout/hList7"/>
    <dgm:cxn modelId="{4806CEE7-9380-44B8-8516-9AA248D40714}" type="presParOf" srcId="{09C3A4C3-A5ED-4B8B-9F97-216B076BEBE0}" destId="{26954021-2384-450A-A252-F7474DC22536}" srcOrd="0" destOrd="0" presId="urn:microsoft.com/office/officeart/2005/8/layout/hList7"/>
    <dgm:cxn modelId="{0DB34600-794D-4868-8CB8-4069D153E273}" type="presParOf" srcId="{09C3A4C3-A5ED-4B8B-9F97-216B076BEBE0}" destId="{5CE2E7E8-20C0-40F4-8002-83008A448051}" srcOrd="1" destOrd="0" presId="urn:microsoft.com/office/officeart/2005/8/layout/hList7"/>
    <dgm:cxn modelId="{573144D7-F2D7-449D-AC6B-956D3F0F6A0D}" type="presParOf" srcId="{5CE2E7E8-20C0-40F4-8002-83008A448051}" destId="{AA0C93BA-79D2-401A-8E88-36D2BDA4A9D9}" srcOrd="0" destOrd="0" presId="urn:microsoft.com/office/officeart/2005/8/layout/hList7"/>
    <dgm:cxn modelId="{D9982C79-7F5B-4166-9900-81481E7B7890}" type="presParOf" srcId="{AA0C93BA-79D2-401A-8E88-36D2BDA4A9D9}" destId="{F08A66E6-F2B0-47D0-955E-502B0100B4D6}" srcOrd="0" destOrd="0" presId="urn:microsoft.com/office/officeart/2005/8/layout/hList7"/>
    <dgm:cxn modelId="{EDE5B213-B4E3-403A-9EC1-02E5EE4EA219}" type="presParOf" srcId="{AA0C93BA-79D2-401A-8E88-36D2BDA4A9D9}" destId="{072D8AA3-9995-47C2-AED4-C6FBEBC7B31A}" srcOrd="1" destOrd="0" presId="urn:microsoft.com/office/officeart/2005/8/layout/hList7"/>
    <dgm:cxn modelId="{83843F9F-81A4-403A-BD7C-27FB1B04AFCF}" type="presParOf" srcId="{AA0C93BA-79D2-401A-8E88-36D2BDA4A9D9}" destId="{4D67B798-6DBE-41CE-B6AC-E33CA60202E7}" srcOrd="2" destOrd="0" presId="urn:microsoft.com/office/officeart/2005/8/layout/hList7"/>
    <dgm:cxn modelId="{D8445395-3FD1-44CF-B6C9-A57B8CB4A43C}" type="presParOf" srcId="{AA0C93BA-79D2-401A-8E88-36D2BDA4A9D9}" destId="{D39F82BA-0DF0-418C-964C-B43231CEB195}" srcOrd="3" destOrd="0" presId="urn:microsoft.com/office/officeart/2005/8/layout/hList7"/>
    <dgm:cxn modelId="{AA3F8B9D-B526-411F-A9BC-76AA96534290}" type="presParOf" srcId="{5CE2E7E8-20C0-40F4-8002-83008A448051}" destId="{FDF1BA2C-268E-49AA-B464-4FB38E9BB975}" srcOrd="1" destOrd="0" presId="urn:microsoft.com/office/officeart/2005/8/layout/hList7"/>
    <dgm:cxn modelId="{5D174C26-6470-45F2-9D75-C641F76E74F5}" type="presParOf" srcId="{5CE2E7E8-20C0-40F4-8002-83008A448051}" destId="{4F2CC8BB-119B-4C72-960E-9F1D58510358}" srcOrd="2" destOrd="0" presId="urn:microsoft.com/office/officeart/2005/8/layout/hList7"/>
    <dgm:cxn modelId="{A9F27EC8-CA64-4211-8789-8703C19E6242}" type="presParOf" srcId="{4F2CC8BB-119B-4C72-960E-9F1D58510358}" destId="{092D797B-D99D-4FF5-AA8B-95C7AB16358C}" srcOrd="0" destOrd="0" presId="urn:microsoft.com/office/officeart/2005/8/layout/hList7"/>
    <dgm:cxn modelId="{DF00439A-C1C7-4FF5-9330-5DF8D639F1DE}" type="presParOf" srcId="{4F2CC8BB-119B-4C72-960E-9F1D58510358}" destId="{0DB54EDA-1982-471F-947B-29663CC2D63B}" srcOrd="1" destOrd="0" presId="urn:microsoft.com/office/officeart/2005/8/layout/hList7"/>
    <dgm:cxn modelId="{1D428FCB-C558-4AD1-9256-7D410FA3508E}" type="presParOf" srcId="{4F2CC8BB-119B-4C72-960E-9F1D58510358}" destId="{E19447E2-D332-4CA3-B236-F28D8718E6DE}" srcOrd="2" destOrd="0" presId="urn:microsoft.com/office/officeart/2005/8/layout/hList7"/>
    <dgm:cxn modelId="{B2659259-83B9-4B47-9D75-2BF2514F6FA0}" type="presParOf" srcId="{4F2CC8BB-119B-4C72-960E-9F1D58510358}" destId="{384F89FF-A869-43A8-8E1F-5E96DDBE130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36E18E-3C99-4405-8E49-6948A9518CD8}" type="doc">
      <dgm:prSet loTypeId="urn:microsoft.com/office/officeart/2005/8/layout/hList7#1" loCatId="list" qsTypeId="urn:microsoft.com/office/officeart/2005/8/quickstyle/simple1" qsCatId="simple" csTypeId="urn:microsoft.com/office/officeart/2005/8/colors/colorful5" csCatId="colorful" phldr="1"/>
      <dgm:spPr/>
    </dgm:pt>
    <dgm:pt modelId="{E6C97330-C142-46D1-8A80-FD1500AB19E8}">
      <dgm:prSet phldrT="[Texto]"/>
      <dgm:spPr/>
      <dgm:t>
        <a:bodyPr/>
        <a:lstStyle/>
        <a:p>
          <a:r>
            <a:rPr lang="es-MX" dirty="0"/>
            <a:t>Ocupación ordenada del territorio</a:t>
          </a:r>
        </a:p>
      </dgm:t>
    </dgm:pt>
    <dgm:pt modelId="{C906BFC1-604F-4602-9A32-489823CD77C2}" type="parTrans" cxnId="{9B1577E5-CDCF-4DDF-9C30-6149DA580D71}">
      <dgm:prSet/>
      <dgm:spPr/>
      <dgm:t>
        <a:bodyPr/>
        <a:lstStyle/>
        <a:p>
          <a:endParaRPr lang="es-MX"/>
        </a:p>
      </dgm:t>
    </dgm:pt>
    <dgm:pt modelId="{DA97BFB7-937B-45C5-BA8F-909D4ED42BDD}" type="sibTrans" cxnId="{9B1577E5-CDCF-4DDF-9C30-6149DA580D71}">
      <dgm:prSet/>
      <dgm:spPr/>
      <dgm:t>
        <a:bodyPr/>
        <a:lstStyle/>
        <a:p>
          <a:endParaRPr lang="es-MX"/>
        </a:p>
      </dgm:t>
    </dgm:pt>
    <dgm:pt modelId="{BAE158C1-BD43-42A3-8382-BCCB8AE36DAA}">
      <dgm:prSet phldrT="[Texto]"/>
      <dgm:spPr/>
      <dgm:t>
        <a:bodyPr/>
        <a:lstStyle/>
        <a:p>
          <a:r>
            <a:rPr lang="es-MX" dirty="0"/>
            <a:t>Desarrollo sostenible de la ciudad</a:t>
          </a:r>
        </a:p>
      </dgm:t>
    </dgm:pt>
    <dgm:pt modelId="{702C8051-82D6-4A3D-B8B4-BEAC211519CE}" type="parTrans" cxnId="{CC4CF301-19FE-4CAB-A285-595DD43C6D0B}">
      <dgm:prSet/>
      <dgm:spPr/>
      <dgm:t>
        <a:bodyPr/>
        <a:lstStyle/>
        <a:p>
          <a:endParaRPr lang="es-MX"/>
        </a:p>
      </dgm:t>
    </dgm:pt>
    <dgm:pt modelId="{52B5E8F1-F6E1-437E-A626-6C198F00744F}" type="sibTrans" cxnId="{CC4CF301-19FE-4CAB-A285-595DD43C6D0B}">
      <dgm:prSet/>
      <dgm:spPr/>
      <dgm:t>
        <a:bodyPr/>
        <a:lstStyle/>
        <a:p>
          <a:endParaRPr lang="es-MX"/>
        </a:p>
      </dgm:t>
    </dgm:pt>
    <dgm:pt modelId="{E9E7907A-C036-4385-8E1F-07AA447FD56A}">
      <dgm:prSet phldrT="[Texto]"/>
      <dgm:spPr/>
      <dgm:t>
        <a:bodyPr/>
        <a:lstStyle/>
        <a:p>
          <a:r>
            <a:rPr lang="es-MX" dirty="0"/>
            <a:t>Individualización de lotes y asignación de derechos de propiedad</a:t>
          </a:r>
        </a:p>
      </dgm:t>
    </dgm:pt>
    <dgm:pt modelId="{CE1B317F-5A5A-42A2-80FE-AF147FE46768}" type="parTrans" cxnId="{D1FD63BD-7C79-48F1-8D4B-72BB0A371102}">
      <dgm:prSet/>
      <dgm:spPr/>
      <dgm:t>
        <a:bodyPr/>
        <a:lstStyle/>
        <a:p>
          <a:endParaRPr lang="es-MX"/>
        </a:p>
      </dgm:t>
    </dgm:pt>
    <dgm:pt modelId="{0C2667C0-618E-4FB8-80B5-B9A0885495A8}" type="sibTrans" cxnId="{D1FD63BD-7C79-48F1-8D4B-72BB0A371102}">
      <dgm:prSet/>
      <dgm:spPr/>
      <dgm:t>
        <a:bodyPr/>
        <a:lstStyle/>
        <a:p>
          <a:endParaRPr lang="es-MX"/>
        </a:p>
      </dgm:t>
    </dgm:pt>
    <dgm:pt modelId="{CFF01A77-4786-4832-BC01-1DF08FB2C1D8}" type="pres">
      <dgm:prSet presAssocID="{0136E18E-3C99-4405-8E49-6948A9518CD8}" presName="Name0" presStyleCnt="0">
        <dgm:presLayoutVars>
          <dgm:dir/>
          <dgm:resizeHandles val="exact"/>
        </dgm:presLayoutVars>
      </dgm:prSet>
      <dgm:spPr/>
    </dgm:pt>
    <dgm:pt modelId="{5FB7B63A-3A92-46D7-A486-C86E9ABFF660}" type="pres">
      <dgm:prSet presAssocID="{0136E18E-3C99-4405-8E49-6948A9518CD8}" presName="fgShape" presStyleLbl="fgShp" presStyleIdx="0" presStyleCnt="1"/>
      <dgm:spPr/>
    </dgm:pt>
    <dgm:pt modelId="{E653F17D-E6DF-44A6-8CB9-F6F39235F277}" type="pres">
      <dgm:prSet presAssocID="{0136E18E-3C99-4405-8E49-6948A9518CD8}" presName="linComp" presStyleCnt="0"/>
      <dgm:spPr/>
    </dgm:pt>
    <dgm:pt modelId="{266DB82F-111B-4FB5-B7CE-3F888BCB2EFF}" type="pres">
      <dgm:prSet presAssocID="{E6C97330-C142-46D1-8A80-FD1500AB19E8}" presName="compNode" presStyleCnt="0"/>
      <dgm:spPr/>
    </dgm:pt>
    <dgm:pt modelId="{D4013398-D7A1-4A96-84E5-E080EB3E2294}" type="pres">
      <dgm:prSet presAssocID="{E6C97330-C142-46D1-8A80-FD1500AB19E8}" presName="bkgdShape" presStyleLbl="node1" presStyleIdx="0" presStyleCnt="3"/>
      <dgm:spPr/>
    </dgm:pt>
    <dgm:pt modelId="{E9089590-0D25-4722-8456-384E8DE50D06}" type="pres">
      <dgm:prSet presAssocID="{E6C97330-C142-46D1-8A80-FD1500AB19E8}" presName="nodeTx" presStyleLbl="node1" presStyleIdx="0" presStyleCnt="3">
        <dgm:presLayoutVars>
          <dgm:bulletEnabled val="1"/>
        </dgm:presLayoutVars>
      </dgm:prSet>
      <dgm:spPr/>
    </dgm:pt>
    <dgm:pt modelId="{1333F938-8BEF-4C9B-834F-D6193284CB3D}" type="pres">
      <dgm:prSet presAssocID="{E6C97330-C142-46D1-8A80-FD1500AB19E8}" presName="invisiNode" presStyleLbl="node1" presStyleIdx="0" presStyleCnt="3"/>
      <dgm:spPr/>
    </dgm:pt>
    <dgm:pt modelId="{506C0309-6CBD-4367-9970-4F2BB9B61B2F}" type="pres">
      <dgm:prSet presAssocID="{E6C97330-C142-46D1-8A80-FD1500AB19E8}" presName="imagNode" presStyleLbl="fgImgPlace1" presStyleIdx="0" presStyleCnt="3"/>
      <dgm:spPr>
        <a:blipFill rotWithShape="0">
          <a:blip xmlns:r="http://schemas.openxmlformats.org/officeDocument/2006/relationships" r:embed="rId1"/>
          <a:stretch>
            <a:fillRect/>
          </a:stretch>
        </a:blipFill>
      </dgm:spPr>
    </dgm:pt>
    <dgm:pt modelId="{5821FF6A-BA1E-47BB-AEA6-ECA35D692A05}" type="pres">
      <dgm:prSet presAssocID="{DA97BFB7-937B-45C5-BA8F-909D4ED42BDD}" presName="sibTrans" presStyleLbl="sibTrans2D1" presStyleIdx="0" presStyleCnt="0"/>
      <dgm:spPr/>
    </dgm:pt>
    <dgm:pt modelId="{EEB4ED98-204C-4727-99CA-379A81FDFE6C}" type="pres">
      <dgm:prSet presAssocID="{BAE158C1-BD43-42A3-8382-BCCB8AE36DAA}" presName="compNode" presStyleCnt="0"/>
      <dgm:spPr/>
    </dgm:pt>
    <dgm:pt modelId="{E3DC5F6A-5B7F-453E-A082-72B7AC59BEFE}" type="pres">
      <dgm:prSet presAssocID="{BAE158C1-BD43-42A3-8382-BCCB8AE36DAA}" presName="bkgdShape" presStyleLbl="node1" presStyleIdx="1" presStyleCnt="3"/>
      <dgm:spPr/>
    </dgm:pt>
    <dgm:pt modelId="{E78B6D48-A07C-468F-A2D0-840150670865}" type="pres">
      <dgm:prSet presAssocID="{BAE158C1-BD43-42A3-8382-BCCB8AE36DAA}" presName="nodeTx" presStyleLbl="node1" presStyleIdx="1" presStyleCnt="3">
        <dgm:presLayoutVars>
          <dgm:bulletEnabled val="1"/>
        </dgm:presLayoutVars>
      </dgm:prSet>
      <dgm:spPr/>
    </dgm:pt>
    <dgm:pt modelId="{348DC902-EBE1-43EA-AEE7-02249F5A6604}" type="pres">
      <dgm:prSet presAssocID="{BAE158C1-BD43-42A3-8382-BCCB8AE36DAA}" presName="invisiNode" presStyleLbl="node1" presStyleIdx="1" presStyleCnt="3"/>
      <dgm:spPr/>
    </dgm:pt>
    <dgm:pt modelId="{CD06AA8A-3E57-423D-9444-5F44F5357A09}" type="pres">
      <dgm:prSet presAssocID="{BAE158C1-BD43-42A3-8382-BCCB8AE36DAA}" presName="imagNode" presStyleLbl="fgImgPlace1" presStyleIdx="1" presStyleCnt="3"/>
      <dgm:spPr>
        <a:blipFill rotWithShape="0">
          <a:blip xmlns:r="http://schemas.openxmlformats.org/officeDocument/2006/relationships" r:embed="rId2"/>
          <a:stretch>
            <a:fillRect/>
          </a:stretch>
        </a:blipFill>
      </dgm:spPr>
    </dgm:pt>
    <dgm:pt modelId="{DFB168BE-6E63-4295-9FA9-99F2BD725D71}" type="pres">
      <dgm:prSet presAssocID="{52B5E8F1-F6E1-437E-A626-6C198F00744F}" presName="sibTrans" presStyleLbl="sibTrans2D1" presStyleIdx="0" presStyleCnt="0"/>
      <dgm:spPr/>
    </dgm:pt>
    <dgm:pt modelId="{C365341C-9260-4752-9FB1-144080A94F06}" type="pres">
      <dgm:prSet presAssocID="{E9E7907A-C036-4385-8E1F-07AA447FD56A}" presName="compNode" presStyleCnt="0"/>
      <dgm:spPr/>
    </dgm:pt>
    <dgm:pt modelId="{2BF3EE2F-484C-43E1-9CB3-24B8E0249ED0}" type="pres">
      <dgm:prSet presAssocID="{E9E7907A-C036-4385-8E1F-07AA447FD56A}" presName="bkgdShape" presStyleLbl="node1" presStyleIdx="2" presStyleCnt="3"/>
      <dgm:spPr/>
    </dgm:pt>
    <dgm:pt modelId="{57278788-AEA8-4D5E-8C48-7D3F3FC6FBA6}" type="pres">
      <dgm:prSet presAssocID="{E9E7907A-C036-4385-8E1F-07AA447FD56A}" presName="nodeTx" presStyleLbl="node1" presStyleIdx="2" presStyleCnt="3">
        <dgm:presLayoutVars>
          <dgm:bulletEnabled val="1"/>
        </dgm:presLayoutVars>
      </dgm:prSet>
      <dgm:spPr/>
    </dgm:pt>
    <dgm:pt modelId="{815CFCC1-9838-485A-9651-8013E16C9BA5}" type="pres">
      <dgm:prSet presAssocID="{E9E7907A-C036-4385-8E1F-07AA447FD56A}" presName="invisiNode" presStyleLbl="node1" presStyleIdx="2" presStyleCnt="3"/>
      <dgm:spPr/>
    </dgm:pt>
    <dgm:pt modelId="{7DFE363B-881A-4F8A-8DC8-58AC9057C0DE}" type="pres">
      <dgm:prSet presAssocID="{E9E7907A-C036-4385-8E1F-07AA447FD56A}" presName="imagNode" presStyleLbl="fgImgPlace1" presStyleIdx="2" presStyleCnt="3"/>
      <dgm:spPr>
        <a:blipFill rotWithShape="0">
          <a:blip xmlns:r="http://schemas.openxmlformats.org/officeDocument/2006/relationships" r:embed="rId3"/>
          <a:stretch>
            <a:fillRect/>
          </a:stretch>
        </a:blipFill>
      </dgm:spPr>
    </dgm:pt>
  </dgm:ptLst>
  <dgm:cxnLst>
    <dgm:cxn modelId="{DABD2401-BEEF-42C6-A709-A7A0A42E86E5}" type="presOf" srcId="{E6C97330-C142-46D1-8A80-FD1500AB19E8}" destId="{E9089590-0D25-4722-8456-384E8DE50D06}" srcOrd="1" destOrd="0" presId="urn:microsoft.com/office/officeart/2005/8/layout/hList7#1"/>
    <dgm:cxn modelId="{CC4CF301-19FE-4CAB-A285-595DD43C6D0B}" srcId="{0136E18E-3C99-4405-8E49-6948A9518CD8}" destId="{BAE158C1-BD43-42A3-8382-BCCB8AE36DAA}" srcOrd="1" destOrd="0" parTransId="{702C8051-82D6-4A3D-B8B4-BEAC211519CE}" sibTransId="{52B5E8F1-F6E1-437E-A626-6C198F00744F}"/>
    <dgm:cxn modelId="{22FFAC0F-7915-4492-A98D-6FCA470202D4}" type="presOf" srcId="{DA97BFB7-937B-45C5-BA8F-909D4ED42BDD}" destId="{5821FF6A-BA1E-47BB-AEA6-ECA35D692A05}" srcOrd="0" destOrd="0" presId="urn:microsoft.com/office/officeart/2005/8/layout/hList7#1"/>
    <dgm:cxn modelId="{5973E75F-FF15-43CC-A4ED-BE751EB432AB}" type="presOf" srcId="{E6C97330-C142-46D1-8A80-FD1500AB19E8}" destId="{D4013398-D7A1-4A96-84E5-E080EB3E2294}" srcOrd="0" destOrd="0" presId="urn:microsoft.com/office/officeart/2005/8/layout/hList7#1"/>
    <dgm:cxn modelId="{EC244946-79F9-4225-91CD-F5D341CE7F3D}" type="presOf" srcId="{BAE158C1-BD43-42A3-8382-BCCB8AE36DAA}" destId="{E78B6D48-A07C-468F-A2D0-840150670865}" srcOrd="1" destOrd="0" presId="urn:microsoft.com/office/officeart/2005/8/layout/hList7#1"/>
    <dgm:cxn modelId="{E6B48E51-E5B9-4E84-A2D6-5C61B21CA4EB}" type="presOf" srcId="{BAE158C1-BD43-42A3-8382-BCCB8AE36DAA}" destId="{E3DC5F6A-5B7F-453E-A082-72B7AC59BEFE}" srcOrd="0" destOrd="0" presId="urn:microsoft.com/office/officeart/2005/8/layout/hList7#1"/>
    <dgm:cxn modelId="{66AF9A78-E995-48B8-8589-2ACF1C36A40B}" type="presOf" srcId="{E9E7907A-C036-4385-8E1F-07AA447FD56A}" destId="{2BF3EE2F-484C-43E1-9CB3-24B8E0249ED0}" srcOrd="0" destOrd="0" presId="urn:microsoft.com/office/officeart/2005/8/layout/hList7#1"/>
    <dgm:cxn modelId="{D1FD63BD-7C79-48F1-8D4B-72BB0A371102}" srcId="{0136E18E-3C99-4405-8E49-6948A9518CD8}" destId="{E9E7907A-C036-4385-8E1F-07AA447FD56A}" srcOrd="2" destOrd="0" parTransId="{CE1B317F-5A5A-42A2-80FE-AF147FE46768}" sibTransId="{0C2667C0-618E-4FB8-80B5-B9A0885495A8}"/>
    <dgm:cxn modelId="{AD3551CD-911A-482F-9FA8-ED4B48BEA783}" type="presOf" srcId="{52B5E8F1-F6E1-437E-A626-6C198F00744F}" destId="{DFB168BE-6E63-4295-9FA9-99F2BD725D71}" srcOrd="0" destOrd="0" presId="urn:microsoft.com/office/officeart/2005/8/layout/hList7#1"/>
    <dgm:cxn modelId="{9B1577E5-CDCF-4DDF-9C30-6149DA580D71}" srcId="{0136E18E-3C99-4405-8E49-6948A9518CD8}" destId="{E6C97330-C142-46D1-8A80-FD1500AB19E8}" srcOrd="0" destOrd="0" parTransId="{C906BFC1-604F-4602-9A32-489823CD77C2}" sibTransId="{DA97BFB7-937B-45C5-BA8F-909D4ED42BDD}"/>
    <dgm:cxn modelId="{9AF857E5-7204-4B01-8A22-841D989DEEBA}" type="presOf" srcId="{0136E18E-3C99-4405-8E49-6948A9518CD8}" destId="{CFF01A77-4786-4832-BC01-1DF08FB2C1D8}" srcOrd="0" destOrd="0" presId="urn:microsoft.com/office/officeart/2005/8/layout/hList7#1"/>
    <dgm:cxn modelId="{846DA0F6-9596-408D-B79C-13F3933D75B4}" type="presOf" srcId="{E9E7907A-C036-4385-8E1F-07AA447FD56A}" destId="{57278788-AEA8-4D5E-8C48-7D3F3FC6FBA6}" srcOrd="1" destOrd="0" presId="urn:microsoft.com/office/officeart/2005/8/layout/hList7#1"/>
    <dgm:cxn modelId="{0A186339-AC1F-490F-B2EF-A75B5939ADE5}" type="presParOf" srcId="{CFF01A77-4786-4832-BC01-1DF08FB2C1D8}" destId="{5FB7B63A-3A92-46D7-A486-C86E9ABFF660}" srcOrd="0" destOrd="0" presId="urn:microsoft.com/office/officeart/2005/8/layout/hList7#1"/>
    <dgm:cxn modelId="{38DA5AC5-33B2-4A83-88DC-50426AA06CF4}" type="presParOf" srcId="{CFF01A77-4786-4832-BC01-1DF08FB2C1D8}" destId="{E653F17D-E6DF-44A6-8CB9-F6F39235F277}" srcOrd="1" destOrd="0" presId="urn:microsoft.com/office/officeart/2005/8/layout/hList7#1"/>
    <dgm:cxn modelId="{65B35416-DFE5-4B30-B77D-11913A862E88}" type="presParOf" srcId="{E653F17D-E6DF-44A6-8CB9-F6F39235F277}" destId="{266DB82F-111B-4FB5-B7CE-3F888BCB2EFF}" srcOrd="0" destOrd="0" presId="urn:microsoft.com/office/officeart/2005/8/layout/hList7#1"/>
    <dgm:cxn modelId="{4A92573D-00A0-47E1-87DC-D7CA284435E4}" type="presParOf" srcId="{266DB82F-111B-4FB5-B7CE-3F888BCB2EFF}" destId="{D4013398-D7A1-4A96-84E5-E080EB3E2294}" srcOrd="0" destOrd="0" presId="urn:microsoft.com/office/officeart/2005/8/layout/hList7#1"/>
    <dgm:cxn modelId="{B123A6D4-3413-4616-B8D1-A79EBB7DB436}" type="presParOf" srcId="{266DB82F-111B-4FB5-B7CE-3F888BCB2EFF}" destId="{E9089590-0D25-4722-8456-384E8DE50D06}" srcOrd="1" destOrd="0" presId="urn:microsoft.com/office/officeart/2005/8/layout/hList7#1"/>
    <dgm:cxn modelId="{5FA06F8D-875E-465F-93FB-4A4B4D9017E1}" type="presParOf" srcId="{266DB82F-111B-4FB5-B7CE-3F888BCB2EFF}" destId="{1333F938-8BEF-4C9B-834F-D6193284CB3D}" srcOrd="2" destOrd="0" presId="urn:microsoft.com/office/officeart/2005/8/layout/hList7#1"/>
    <dgm:cxn modelId="{EA842D82-54C4-4888-90DF-BD4DDB1FE70E}" type="presParOf" srcId="{266DB82F-111B-4FB5-B7CE-3F888BCB2EFF}" destId="{506C0309-6CBD-4367-9970-4F2BB9B61B2F}" srcOrd="3" destOrd="0" presId="urn:microsoft.com/office/officeart/2005/8/layout/hList7#1"/>
    <dgm:cxn modelId="{1004FA9F-F04F-4E27-B819-E7A53ECBB153}" type="presParOf" srcId="{E653F17D-E6DF-44A6-8CB9-F6F39235F277}" destId="{5821FF6A-BA1E-47BB-AEA6-ECA35D692A05}" srcOrd="1" destOrd="0" presId="urn:microsoft.com/office/officeart/2005/8/layout/hList7#1"/>
    <dgm:cxn modelId="{151EF08F-790F-4245-B62E-46EA310C0FDB}" type="presParOf" srcId="{E653F17D-E6DF-44A6-8CB9-F6F39235F277}" destId="{EEB4ED98-204C-4727-99CA-379A81FDFE6C}" srcOrd="2" destOrd="0" presId="urn:microsoft.com/office/officeart/2005/8/layout/hList7#1"/>
    <dgm:cxn modelId="{610B1C75-E9F7-4AA7-894B-C5FEBC87201A}" type="presParOf" srcId="{EEB4ED98-204C-4727-99CA-379A81FDFE6C}" destId="{E3DC5F6A-5B7F-453E-A082-72B7AC59BEFE}" srcOrd="0" destOrd="0" presId="urn:microsoft.com/office/officeart/2005/8/layout/hList7#1"/>
    <dgm:cxn modelId="{EECCA5B6-B2C1-467E-9466-CE9613900925}" type="presParOf" srcId="{EEB4ED98-204C-4727-99CA-379A81FDFE6C}" destId="{E78B6D48-A07C-468F-A2D0-840150670865}" srcOrd="1" destOrd="0" presId="urn:microsoft.com/office/officeart/2005/8/layout/hList7#1"/>
    <dgm:cxn modelId="{930C79CE-2B65-4AD2-94B6-34EC83942DED}" type="presParOf" srcId="{EEB4ED98-204C-4727-99CA-379A81FDFE6C}" destId="{348DC902-EBE1-43EA-AEE7-02249F5A6604}" srcOrd="2" destOrd="0" presId="urn:microsoft.com/office/officeart/2005/8/layout/hList7#1"/>
    <dgm:cxn modelId="{D6A73673-F748-44BB-8509-3D6EBCC82D93}" type="presParOf" srcId="{EEB4ED98-204C-4727-99CA-379A81FDFE6C}" destId="{CD06AA8A-3E57-423D-9444-5F44F5357A09}" srcOrd="3" destOrd="0" presId="urn:microsoft.com/office/officeart/2005/8/layout/hList7#1"/>
    <dgm:cxn modelId="{565C58EE-F29F-48D8-8ECF-CB61C89E8672}" type="presParOf" srcId="{E653F17D-E6DF-44A6-8CB9-F6F39235F277}" destId="{DFB168BE-6E63-4295-9FA9-99F2BD725D71}" srcOrd="3" destOrd="0" presId="urn:microsoft.com/office/officeart/2005/8/layout/hList7#1"/>
    <dgm:cxn modelId="{6A608D6A-4100-43B5-83EC-69B8DE8E6B34}" type="presParOf" srcId="{E653F17D-E6DF-44A6-8CB9-F6F39235F277}" destId="{C365341C-9260-4752-9FB1-144080A94F06}" srcOrd="4" destOrd="0" presId="urn:microsoft.com/office/officeart/2005/8/layout/hList7#1"/>
    <dgm:cxn modelId="{17EBF95E-01B5-4328-999E-6ED138C4F04D}" type="presParOf" srcId="{C365341C-9260-4752-9FB1-144080A94F06}" destId="{2BF3EE2F-484C-43E1-9CB3-24B8E0249ED0}" srcOrd="0" destOrd="0" presId="urn:microsoft.com/office/officeart/2005/8/layout/hList7#1"/>
    <dgm:cxn modelId="{DFD42370-C47D-4014-875F-B5B35B4AAD06}" type="presParOf" srcId="{C365341C-9260-4752-9FB1-144080A94F06}" destId="{57278788-AEA8-4D5E-8C48-7D3F3FC6FBA6}" srcOrd="1" destOrd="0" presId="urn:microsoft.com/office/officeart/2005/8/layout/hList7#1"/>
    <dgm:cxn modelId="{C05F2FCA-2DAF-48B0-B7A8-8607DC780CFF}" type="presParOf" srcId="{C365341C-9260-4752-9FB1-144080A94F06}" destId="{815CFCC1-9838-485A-9651-8013E16C9BA5}" srcOrd="2" destOrd="0" presId="urn:microsoft.com/office/officeart/2005/8/layout/hList7#1"/>
    <dgm:cxn modelId="{2E153DB3-DD38-4481-8336-8E69DCF49E4F}" type="presParOf" srcId="{C365341C-9260-4752-9FB1-144080A94F06}" destId="{7DFE363B-881A-4F8A-8DC8-58AC9057C0DE}" srcOrd="3" destOrd="0" presId="urn:microsoft.com/office/officeart/2005/8/layout/hList7#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9815D4-F169-48AD-8E3C-3234CEF803DA}"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C9485C95-5BA9-4516-8370-322E4AC2BC72}">
      <dgm:prSet phldrT="[Texto]" custT="1"/>
      <dgm:spPr/>
      <dgm:t>
        <a:bodyPr/>
        <a:lstStyle/>
        <a:p>
          <a:pPr algn="ctr"/>
          <a:r>
            <a:rPr lang="es-MX" sz="2000" b="1" dirty="0">
              <a:solidFill>
                <a:schemeClr val="tx1"/>
              </a:solidFill>
            </a:rPr>
            <a:t>PROCESO QUE SIGUE UN TERRENO RÚSTICO O ERIAZO PARA CONVERTIRSE EN URBANO</a:t>
          </a:r>
        </a:p>
      </dgm:t>
    </dgm:pt>
    <dgm:pt modelId="{E3E2274B-D887-4BA7-903A-4852F3594626}" type="parTrans" cxnId="{CA581E35-69A2-4820-8557-71412F7C7849}">
      <dgm:prSet/>
      <dgm:spPr/>
      <dgm:t>
        <a:bodyPr/>
        <a:lstStyle/>
        <a:p>
          <a:pPr algn="ctr"/>
          <a:endParaRPr lang="es-MX" sz="2400" b="1" dirty="0">
            <a:solidFill>
              <a:schemeClr val="tx1"/>
            </a:solidFill>
          </a:endParaRPr>
        </a:p>
      </dgm:t>
    </dgm:pt>
    <dgm:pt modelId="{B7ADC6FE-B195-40A1-A8A3-4AEBE2169D82}" type="sibTrans" cxnId="{CA581E35-69A2-4820-8557-71412F7C7849}">
      <dgm:prSet/>
      <dgm:spPr/>
      <dgm:t>
        <a:bodyPr/>
        <a:lstStyle/>
        <a:p>
          <a:pPr algn="ctr"/>
          <a:endParaRPr lang="es-MX" sz="2400" b="1" dirty="0">
            <a:solidFill>
              <a:schemeClr val="tx1"/>
            </a:solidFill>
          </a:endParaRPr>
        </a:p>
      </dgm:t>
    </dgm:pt>
    <dgm:pt modelId="{F682FEAF-7E3B-4825-93E6-F8AA426E3761}" type="pres">
      <dgm:prSet presAssocID="{479815D4-F169-48AD-8E3C-3234CEF803DA}" presName="linear" presStyleCnt="0">
        <dgm:presLayoutVars>
          <dgm:animLvl val="lvl"/>
          <dgm:resizeHandles val="exact"/>
        </dgm:presLayoutVars>
      </dgm:prSet>
      <dgm:spPr/>
    </dgm:pt>
    <dgm:pt modelId="{C145394F-546D-4C75-B311-4EADD599FF7E}" type="pres">
      <dgm:prSet presAssocID="{C9485C95-5BA9-4516-8370-322E4AC2BC72}" presName="parentText" presStyleLbl="node1" presStyleIdx="0" presStyleCnt="1" custScaleY="69717" custLinFactNeighborX="-21691" custLinFactNeighborY="-9870">
        <dgm:presLayoutVars>
          <dgm:chMax val="0"/>
          <dgm:bulletEnabled val="1"/>
        </dgm:presLayoutVars>
      </dgm:prSet>
      <dgm:spPr/>
    </dgm:pt>
  </dgm:ptLst>
  <dgm:cxnLst>
    <dgm:cxn modelId="{B410E922-8B66-466B-A9F6-B1DD1F23041E}" type="presOf" srcId="{479815D4-F169-48AD-8E3C-3234CEF803DA}" destId="{F682FEAF-7E3B-4825-93E6-F8AA426E3761}" srcOrd="0" destOrd="0" presId="urn:microsoft.com/office/officeart/2005/8/layout/vList2"/>
    <dgm:cxn modelId="{CA581E35-69A2-4820-8557-71412F7C7849}" srcId="{479815D4-F169-48AD-8E3C-3234CEF803DA}" destId="{C9485C95-5BA9-4516-8370-322E4AC2BC72}" srcOrd="0" destOrd="0" parTransId="{E3E2274B-D887-4BA7-903A-4852F3594626}" sibTransId="{B7ADC6FE-B195-40A1-A8A3-4AEBE2169D82}"/>
    <dgm:cxn modelId="{560CFC7D-8E9F-4F3A-A05A-2BCC5A7499FB}" type="presOf" srcId="{C9485C95-5BA9-4516-8370-322E4AC2BC72}" destId="{C145394F-546D-4C75-B311-4EADD599FF7E}" srcOrd="0" destOrd="0" presId="urn:microsoft.com/office/officeart/2005/8/layout/vList2"/>
    <dgm:cxn modelId="{99967ADC-129F-42D2-9315-D4ECDAD04357}" type="presParOf" srcId="{F682FEAF-7E3B-4825-93E6-F8AA426E3761}" destId="{C145394F-546D-4C75-B311-4EADD599FF7E}"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6AC2C9-70F9-4A63-9270-53D61347722E}"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s-MX"/>
        </a:p>
      </dgm:t>
    </dgm:pt>
    <dgm:pt modelId="{15D892D7-F0F0-48E3-9889-2ED6C5972481}">
      <dgm:prSet phldrT="[Texto]" custT="1"/>
      <dgm:spPr/>
      <dgm:t>
        <a:bodyPr/>
        <a:lstStyle/>
        <a:p>
          <a:pPr algn="just"/>
          <a:r>
            <a:rPr lang="es-MX" sz="2400" b="1" dirty="0">
              <a:solidFill>
                <a:schemeClr val="tx1"/>
              </a:solidFill>
            </a:rPr>
            <a:t>HABILITACIÓN URBANA</a:t>
          </a:r>
        </a:p>
      </dgm:t>
    </dgm:pt>
    <dgm:pt modelId="{EFC29DA5-4E5A-4498-8675-3A1A37976D08}" type="parTrans" cxnId="{9E8796F6-B55A-489C-B13B-2C46BD43C128}">
      <dgm:prSet/>
      <dgm:spPr/>
      <dgm:t>
        <a:bodyPr/>
        <a:lstStyle/>
        <a:p>
          <a:pPr algn="just"/>
          <a:endParaRPr lang="es-MX" sz="2400"/>
        </a:p>
      </dgm:t>
    </dgm:pt>
    <dgm:pt modelId="{00522B7A-77BF-4F67-A4BA-2D386A0EDCCA}" type="sibTrans" cxnId="{9E8796F6-B55A-489C-B13B-2C46BD43C128}">
      <dgm:prSet/>
      <dgm:spPr/>
      <dgm:t>
        <a:bodyPr/>
        <a:lstStyle/>
        <a:p>
          <a:pPr algn="just"/>
          <a:endParaRPr lang="es-MX" sz="2400"/>
        </a:p>
      </dgm:t>
    </dgm:pt>
    <dgm:pt modelId="{24DA71D7-C3DA-4D2B-B402-5090E16ABB9D}">
      <dgm:prSet phldrT="[Texto]" custT="1"/>
      <dgm:spPr/>
      <dgm:t>
        <a:bodyPr/>
        <a:lstStyle/>
        <a:p>
          <a:pPr algn="just">
            <a:spcAft>
              <a:spcPts val="600"/>
            </a:spcAft>
          </a:pPr>
          <a:r>
            <a:rPr lang="es-MX" sz="2400" dirty="0"/>
            <a:t>Convertir un terreno rústico o eriazo en urbano, mediante obras de:</a:t>
          </a:r>
        </a:p>
      </dgm:t>
    </dgm:pt>
    <dgm:pt modelId="{4070F04E-E2C1-442B-B6A0-BC34F0751B68}" type="parTrans" cxnId="{EA2278D2-28F6-456F-8B56-C0751FC21D12}">
      <dgm:prSet/>
      <dgm:spPr/>
      <dgm:t>
        <a:bodyPr/>
        <a:lstStyle/>
        <a:p>
          <a:pPr algn="just"/>
          <a:endParaRPr lang="es-MX" sz="2400"/>
        </a:p>
      </dgm:t>
    </dgm:pt>
    <dgm:pt modelId="{E72DA814-B62F-4C0C-81A0-9BDA21278E91}" type="sibTrans" cxnId="{EA2278D2-28F6-456F-8B56-C0751FC21D12}">
      <dgm:prSet/>
      <dgm:spPr/>
      <dgm:t>
        <a:bodyPr/>
        <a:lstStyle/>
        <a:p>
          <a:pPr algn="just"/>
          <a:endParaRPr lang="es-MX" sz="2400"/>
        </a:p>
      </dgm:t>
    </dgm:pt>
    <dgm:pt modelId="{7F2F3FB6-E300-4794-91CA-B1252F187F6A}">
      <dgm:prSet phldrT="[Texto]" custT="1"/>
      <dgm:spPr/>
      <dgm:t>
        <a:bodyPr/>
        <a:lstStyle/>
        <a:p>
          <a:pPr algn="just">
            <a:spcAft>
              <a:spcPts val="1800"/>
            </a:spcAft>
          </a:pPr>
          <a:r>
            <a:rPr lang="es-MX" sz="2400" dirty="0"/>
            <a:t>Complementariamente puede contar con redes de comunicación y gas.</a:t>
          </a:r>
          <a:endParaRPr lang="es-MX" sz="2400" b="1" dirty="0">
            <a:solidFill>
              <a:schemeClr val="accent1"/>
            </a:solidFill>
          </a:endParaRPr>
        </a:p>
      </dgm:t>
    </dgm:pt>
    <dgm:pt modelId="{893EBF54-942C-4FD7-90CF-E0FFF573142E}" type="parTrans" cxnId="{D968738C-A082-4D2E-86A2-26E2CFDEC894}">
      <dgm:prSet/>
      <dgm:spPr/>
      <dgm:t>
        <a:bodyPr/>
        <a:lstStyle/>
        <a:p>
          <a:pPr algn="just"/>
          <a:endParaRPr lang="es-MX" sz="2400"/>
        </a:p>
      </dgm:t>
    </dgm:pt>
    <dgm:pt modelId="{2DA772D0-0A66-4E01-9A56-FB4220C1AB30}" type="sibTrans" cxnId="{D968738C-A082-4D2E-86A2-26E2CFDEC894}">
      <dgm:prSet/>
      <dgm:spPr/>
      <dgm:t>
        <a:bodyPr/>
        <a:lstStyle/>
        <a:p>
          <a:pPr algn="just"/>
          <a:endParaRPr lang="es-MX" sz="2400"/>
        </a:p>
      </dgm:t>
    </dgm:pt>
    <dgm:pt modelId="{6C1B5CF1-371C-4D4C-B93F-5332F3C03F53}">
      <dgm:prSet phldrT="[Texto]" custT="1"/>
      <dgm:spPr/>
      <dgm:t>
        <a:bodyPr/>
        <a:lstStyle/>
        <a:p>
          <a:pPr algn="just">
            <a:spcAft>
              <a:spcPts val="600"/>
            </a:spcAft>
          </a:pPr>
          <a:r>
            <a:rPr lang="es-MX" sz="2400" dirty="0"/>
            <a:t>Accesibilidad; </a:t>
          </a:r>
        </a:p>
      </dgm:t>
    </dgm:pt>
    <dgm:pt modelId="{D5A2DAF3-EF74-48F4-8CF0-EEB2F6322B37}" type="parTrans" cxnId="{8B2176E5-4F67-4ADB-8503-747F7079959C}">
      <dgm:prSet/>
      <dgm:spPr/>
      <dgm:t>
        <a:bodyPr/>
        <a:lstStyle/>
        <a:p>
          <a:endParaRPr lang="es-MX" sz="2400"/>
        </a:p>
      </dgm:t>
    </dgm:pt>
    <dgm:pt modelId="{380013E4-947C-45D2-8570-2C4DC8AEEEFC}" type="sibTrans" cxnId="{8B2176E5-4F67-4ADB-8503-747F7079959C}">
      <dgm:prSet/>
      <dgm:spPr/>
      <dgm:t>
        <a:bodyPr/>
        <a:lstStyle/>
        <a:p>
          <a:endParaRPr lang="es-MX" sz="2400"/>
        </a:p>
      </dgm:t>
    </dgm:pt>
    <dgm:pt modelId="{24CFB90E-0E5F-44EF-A9A8-1BCFD006A8C3}">
      <dgm:prSet phldrT="[Texto]" custT="1"/>
      <dgm:spPr/>
      <dgm:t>
        <a:bodyPr/>
        <a:lstStyle/>
        <a:p>
          <a:pPr algn="just">
            <a:spcAft>
              <a:spcPts val="600"/>
            </a:spcAft>
          </a:pPr>
          <a:r>
            <a:rPr lang="es-MX" sz="2400" dirty="0"/>
            <a:t>Distribución de agua y desagüe; </a:t>
          </a:r>
        </a:p>
      </dgm:t>
    </dgm:pt>
    <dgm:pt modelId="{A282B667-2510-4321-A86D-0415BC53FE7B}" type="parTrans" cxnId="{91155A8E-4F7F-4D39-9779-47A39EE3C00C}">
      <dgm:prSet/>
      <dgm:spPr/>
      <dgm:t>
        <a:bodyPr/>
        <a:lstStyle/>
        <a:p>
          <a:endParaRPr lang="es-MX" sz="2400"/>
        </a:p>
      </dgm:t>
    </dgm:pt>
    <dgm:pt modelId="{E9E095EC-1BD7-4906-AAC8-E3906BC84DBB}" type="sibTrans" cxnId="{91155A8E-4F7F-4D39-9779-47A39EE3C00C}">
      <dgm:prSet/>
      <dgm:spPr/>
      <dgm:t>
        <a:bodyPr/>
        <a:lstStyle/>
        <a:p>
          <a:endParaRPr lang="es-MX" sz="2400"/>
        </a:p>
      </dgm:t>
    </dgm:pt>
    <dgm:pt modelId="{7A216B10-98E5-4CF8-A412-F84562290D26}">
      <dgm:prSet phldrT="[Texto]" custT="1"/>
      <dgm:spPr/>
      <dgm:t>
        <a:bodyPr/>
        <a:lstStyle/>
        <a:p>
          <a:pPr algn="just">
            <a:spcAft>
              <a:spcPts val="600"/>
            </a:spcAft>
          </a:pPr>
          <a:r>
            <a:rPr lang="es-MX" sz="2400" dirty="0"/>
            <a:t>Distribución de energía e iluminación pública; </a:t>
          </a:r>
        </a:p>
      </dgm:t>
    </dgm:pt>
    <dgm:pt modelId="{304FB414-6A96-427C-82C9-FB29EB142978}" type="parTrans" cxnId="{23D73FAE-F316-4F8C-ABEA-94945B833B13}">
      <dgm:prSet/>
      <dgm:spPr/>
      <dgm:t>
        <a:bodyPr/>
        <a:lstStyle/>
        <a:p>
          <a:endParaRPr lang="es-MX" sz="2400"/>
        </a:p>
      </dgm:t>
    </dgm:pt>
    <dgm:pt modelId="{E5EFCC9A-B2ED-4C57-BB45-EA24FBE0BC02}" type="sibTrans" cxnId="{23D73FAE-F316-4F8C-ABEA-94945B833B13}">
      <dgm:prSet/>
      <dgm:spPr/>
      <dgm:t>
        <a:bodyPr/>
        <a:lstStyle/>
        <a:p>
          <a:endParaRPr lang="es-MX" sz="2400"/>
        </a:p>
      </dgm:t>
    </dgm:pt>
    <dgm:pt modelId="{531F950B-5903-4915-9087-14A20CDD6FAE}">
      <dgm:prSet phldrT="[Texto]" custT="1"/>
      <dgm:spPr/>
      <dgm:t>
        <a:bodyPr/>
        <a:lstStyle/>
        <a:p>
          <a:pPr algn="just">
            <a:spcAft>
              <a:spcPts val="1800"/>
            </a:spcAft>
          </a:pPr>
          <a:r>
            <a:rPr lang="es-MX" sz="2400" dirty="0"/>
            <a:t>Entrega de aportes obligatorios (recreación pública, educación, salud y otros fines)</a:t>
          </a:r>
        </a:p>
      </dgm:t>
    </dgm:pt>
    <dgm:pt modelId="{761ABADF-C46D-47AC-BBFA-EF4A35E9C180}" type="parTrans" cxnId="{DE75D34B-7288-41C9-B946-4416E40A2121}">
      <dgm:prSet/>
      <dgm:spPr/>
      <dgm:t>
        <a:bodyPr/>
        <a:lstStyle/>
        <a:p>
          <a:endParaRPr lang="es-MX" sz="2400"/>
        </a:p>
      </dgm:t>
    </dgm:pt>
    <dgm:pt modelId="{D4080DA2-0174-4B61-B390-68BA6380822D}" type="sibTrans" cxnId="{DE75D34B-7288-41C9-B946-4416E40A2121}">
      <dgm:prSet/>
      <dgm:spPr/>
      <dgm:t>
        <a:bodyPr/>
        <a:lstStyle/>
        <a:p>
          <a:endParaRPr lang="es-MX" sz="2400"/>
        </a:p>
      </dgm:t>
    </dgm:pt>
    <dgm:pt modelId="{A90DBC9E-FFE8-414E-B694-913991C0713F}">
      <dgm:prSet phldrT="[Texto]" custT="1"/>
      <dgm:spPr/>
      <dgm:t>
        <a:bodyPr/>
        <a:lstStyle/>
        <a:p>
          <a:pPr algn="just">
            <a:spcAft>
              <a:spcPts val="1800"/>
            </a:spcAft>
          </a:pPr>
          <a:r>
            <a:rPr lang="es-MX" sz="2400" b="1" dirty="0">
              <a:solidFill>
                <a:schemeClr val="accent1"/>
              </a:solidFill>
            </a:rPr>
            <a:t>¿Cuáles son las implicancias sobre el predio?</a:t>
          </a:r>
        </a:p>
      </dgm:t>
    </dgm:pt>
    <dgm:pt modelId="{E989D2AB-225B-4587-83F1-63DFB273A9AE}" type="parTrans" cxnId="{80CA0F5B-0893-4F91-9C80-AAC842729FC2}">
      <dgm:prSet/>
      <dgm:spPr/>
      <dgm:t>
        <a:bodyPr/>
        <a:lstStyle/>
        <a:p>
          <a:endParaRPr lang="es-ES"/>
        </a:p>
      </dgm:t>
    </dgm:pt>
    <dgm:pt modelId="{2DD68138-FFB4-454B-B991-1B100AB6BEC2}" type="sibTrans" cxnId="{80CA0F5B-0893-4F91-9C80-AAC842729FC2}">
      <dgm:prSet/>
      <dgm:spPr/>
      <dgm:t>
        <a:bodyPr/>
        <a:lstStyle/>
        <a:p>
          <a:endParaRPr lang="es-ES"/>
        </a:p>
      </dgm:t>
    </dgm:pt>
    <dgm:pt modelId="{222D8B0E-262B-4782-9B9E-35212BD05367}" type="pres">
      <dgm:prSet presAssocID="{876AC2C9-70F9-4A63-9270-53D61347722E}" presName="linear" presStyleCnt="0">
        <dgm:presLayoutVars>
          <dgm:animLvl val="lvl"/>
          <dgm:resizeHandles val="exact"/>
        </dgm:presLayoutVars>
      </dgm:prSet>
      <dgm:spPr/>
    </dgm:pt>
    <dgm:pt modelId="{872010BB-3EB6-4ECE-A618-849DF29FE0E7}" type="pres">
      <dgm:prSet presAssocID="{15D892D7-F0F0-48E3-9889-2ED6C5972481}" presName="parentText" presStyleLbl="node1" presStyleIdx="0" presStyleCnt="1" custScaleY="34146" custLinFactNeighborY="5634">
        <dgm:presLayoutVars>
          <dgm:chMax val="0"/>
          <dgm:bulletEnabled val="1"/>
        </dgm:presLayoutVars>
      </dgm:prSet>
      <dgm:spPr/>
    </dgm:pt>
    <dgm:pt modelId="{68E325D0-9CC8-4478-8CD7-F40005B4C598}" type="pres">
      <dgm:prSet presAssocID="{15D892D7-F0F0-48E3-9889-2ED6C5972481}" presName="childText" presStyleLbl="revTx" presStyleIdx="0" presStyleCnt="1" custLinFactNeighborY="44232">
        <dgm:presLayoutVars>
          <dgm:bulletEnabled val="1"/>
        </dgm:presLayoutVars>
      </dgm:prSet>
      <dgm:spPr/>
    </dgm:pt>
  </dgm:ptLst>
  <dgm:cxnLst>
    <dgm:cxn modelId="{B3FF712B-36AA-47D8-9E93-AF8F15C9F9E9}" type="presOf" srcId="{24DA71D7-C3DA-4D2B-B402-5090E16ABB9D}" destId="{68E325D0-9CC8-4478-8CD7-F40005B4C598}" srcOrd="0" destOrd="0" presId="urn:microsoft.com/office/officeart/2005/8/layout/vList2"/>
    <dgm:cxn modelId="{80CA0F5B-0893-4F91-9C80-AAC842729FC2}" srcId="{15D892D7-F0F0-48E3-9889-2ED6C5972481}" destId="{A90DBC9E-FFE8-414E-B694-913991C0713F}" srcOrd="2" destOrd="0" parTransId="{E989D2AB-225B-4587-83F1-63DFB273A9AE}" sibTransId="{2DD68138-FFB4-454B-B991-1B100AB6BEC2}"/>
    <dgm:cxn modelId="{6C9BB34B-3CA4-42CC-A9BE-E59B88F2CA89}" type="presOf" srcId="{A90DBC9E-FFE8-414E-B694-913991C0713F}" destId="{68E325D0-9CC8-4478-8CD7-F40005B4C598}" srcOrd="0" destOrd="6" presId="urn:microsoft.com/office/officeart/2005/8/layout/vList2"/>
    <dgm:cxn modelId="{DE75D34B-7288-41C9-B946-4416E40A2121}" srcId="{24DA71D7-C3DA-4D2B-B402-5090E16ABB9D}" destId="{531F950B-5903-4915-9087-14A20CDD6FAE}" srcOrd="3" destOrd="0" parTransId="{761ABADF-C46D-47AC-BBFA-EF4A35E9C180}" sibTransId="{D4080DA2-0174-4B61-B390-68BA6380822D}"/>
    <dgm:cxn modelId="{ABD0BB7A-6F39-410E-A535-B383A488CB96}" type="presOf" srcId="{531F950B-5903-4915-9087-14A20CDD6FAE}" destId="{68E325D0-9CC8-4478-8CD7-F40005B4C598}" srcOrd="0" destOrd="4" presId="urn:microsoft.com/office/officeart/2005/8/layout/vList2"/>
    <dgm:cxn modelId="{57A82A83-BE44-475F-A5C6-EE2F88F14415}" type="presOf" srcId="{6C1B5CF1-371C-4D4C-B93F-5332F3C03F53}" destId="{68E325D0-9CC8-4478-8CD7-F40005B4C598}" srcOrd="0" destOrd="1" presId="urn:microsoft.com/office/officeart/2005/8/layout/vList2"/>
    <dgm:cxn modelId="{157DD088-97F2-4DF0-92E7-53B6DB4EC28D}" type="presOf" srcId="{876AC2C9-70F9-4A63-9270-53D61347722E}" destId="{222D8B0E-262B-4782-9B9E-35212BD05367}" srcOrd="0" destOrd="0" presId="urn:microsoft.com/office/officeart/2005/8/layout/vList2"/>
    <dgm:cxn modelId="{D968738C-A082-4D2E-86A2-26E2CFDEC894}" srcId="{15D892D7-F0F0-48E3-9889-2ED6C5972481}" destId="{7F2F3FB6-E300-4794-91CA-B1252F187F6A}" srcOrd="1" destOrd="0" parTransId="{893EBF54-942C-4FD7-90CF-E0FFF573142E}" sibTransId="{2DA772D0-0A66-4E01-9A56-FB4220C1AB30}"/>
    <dgm:cxn modelId="{91155A8E-4F7F-4D39-9779-47A39EE3C00C}" srcId="{24DA71D7-C3DA-4D2B-B402-5090E16ABB9D}" destId="{24CFB90E-0E5F-44EF-A9A8-1BCFD006A8C3}" srcOrd="1" destOrd="0" parTransId="{A282B667-2510-4321-A86D-0415BC53FE7B}" sibTransId="{E9E095EC-1BD7-4906-AAC8-E3906BC84DBB}"/>
    <dgm:cxn modelId="{50C02A99-A529-4E39-9B13-13819D1A564F}" type="presOf" srcId="{24CFB90E-0E5F-44EF-A9A8-1BCFD006A8C3}" destId="{68E325D0-9CC8-4478-8CD7-F40005B4C598}" srcOrd="0" destOrd="2" presId="urn:microsoft.com/office/officeart/2005/8/layout/vList2"/>
    <dgm:cxn modelId="{23D73FAE-F316-4F8C-ABEA-94945B833B13}" srcId="{24DA71D7-C3DA-4D2B-B402-5090E16ABB9D}" destId="{7A216B10-98E5-4CF8-A412-F84562290D26}" srcOrd="2" destOrd="0" parTransId="{304FB414-6A96-427C-82C9-FB29EB142978}" sibTransId="{E5EFCC9A-B2ED-4C57-BB45-EA24FBE0BC02}"/>
    <dgm:cxn modelId="{DB9571C0-311D-4AE1-8667-AE5B60AE934A}" type="presOf" srcId="{15D892D7-F0F0-48E3-9889-2ED6C5972481}" destId="{872010BB-3EB6-4ECE-A618-849DF29FE0E7}" srcOrd="0" destOrd="0" presId="urn:microsoft.com/office/officeart/2005/8/layout/vList2"/>
    <dgm:cxn modelId="{EA2278D2-28F6-456F-8B56-C0751FC21D12}" srcId="{15D892D7-F0F0-48E3-9889-2ED6C5972481}" destId="{24DA71D7-C3DA-4D2B-B402-5090E16ABB9D}" srcOrd="0" destOrd="0" parTransId="{4070F04E-E2C1-442B-B6A0-BC34F0751B68}" sibTransId="{E72DA814-B62F-4C0C-81A0-9BDA21278E91}"/>
    <dgm:cxn modelId="{8DB2FED7-779C-4911-9C06-C76158701D29}" type="presOf" srcId="{7A216B10-98E5-4CF8-A412-F84562290D26}" destId="{68E325D0-9CC8-4478-8CD7-F40005B4C598}" srcOrd="0" destOrd="3" presId="urn:microsoft.com/office/officeart/2005/8/layout/vList2"/>
    <dgm:cxn modelId="{8B2176E5-4F67-4ADB-8503-747F7079959C}" srcId="{24DA71D7-C3DA-4D2B-B402-5090E16ABB9D}" destId="{6C1B5CF1-371C-4D4C-B93F-5332F3C03F53}" srcOrd="0" destOrd="0" parTransId="{D5A2DAF3-EF74-48F4-8CF0-EEB2F6322B37}" sibTransId="{380013E4-947C-45D2-8570-2C4DC8AEEEFC}"/>
    <dgm:cxn modelId="{FA7157ED-FA90-424A-AAAB-6E0A232825BB}" type="presOf" srcId="{7F2F3FB6-E300-4794-91CA-B1252F187F6A}" destId="{68E325D0-9CC8-4478-8CD7-F40005B4C598}" srcOrd="0" destOrd="5" presId="urn:microsoft.com/office/officeart/2005/8/layout/vList2"/>
    <dgm:cxn modelId="{9E8796F6-B55A-489C-B13B-2C46BD43C128}" srcId="{876AC2C9-70F9-4A63-9270-53D61347722E}" destId="{15D892D7-F0F0-48E3-9889-2ED6C5972481}" srcOrd="0" destOrd="0" parTransId="{EFC29DA5-4E5A-4498-8675-3A1A37976D08}" sibTransId="{00522B7A-77BF-4F67-A4BA-2D386A0EDCCA}"/>
    <dgm:cxn modelId="{0690C3EC-68E8-4691-BF5B-C9D51BE866AA}" type="presParOf" srcId="{222D8B0E-262B-4782-9B9E-35212BD05367}" destId="{872010BB-3EB6-4ECE-A618-849DF29FE0E7}" srcOrd="0" destOrd="0" presId="urn:microsoft.com/office/officeart/2005/8/layout/vList2"/>
    <dgm:cxn modelId="{13AC6F16-269E-46E4-A19C-CDA2630DB83F}" type="presParOf" srcId="{222D8B0E-262B-4782-9B9E-35212BD05367}" destId="{68E325D0-9CC8-4478-8CD7-F40005B4C59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E394A2-C058-4038-811A-5C6A6D2A8492}" type="doc">
      <dgm:prSet loTypeId="urn:microsoft.com/office/officeart/2008/layout/RadialCluster" loCatId="relationship" qsTypeId="urn:microsoft.com/office/officeart/2005/8/quickstyle/3d2" qsCatId="3D" csTypeId="urn:microsoft.com/office/officeart/2005/8/colors/colorful3" csCatId="colorful" phldr="1"/>
      <dgm:spPr/>
      <dgm:t>
        <a:bodyPr/>
        <a:lstStyle/>
        <a:p>
          <a:endParaRPr lang="es-PE"/>
        </a:p>
      </dgm:t>
    </dgm:pt>
    <dgm:pt modelId="{14DEB7AB-2FC7-4A8D-AE27-BCACEB149512}">
      <dgm:prSet phldrT="[Texto]"/>
      <dgm:spPr/>
      <dgm:t>
        <a:bodyPr/>
        <a:lstStyle/>
        <a:p>
          <a:r>
            <a:rPr lang="es-PE" b="1" dirty="0"/>
            <a:t>H.U.</a:t>
          </a:r>
        </a:p>
        <a:p>
          <a:r>
            <a:rPr lang="es-PE" b="1" dirty="0"/>
            <a:t>Ley 29090</a:t>
          </a:r>
        </a:p>
      </dgm:t>
    </dgm:pt>
    <dgm:pt modelId="{2096EE09-9932-43AA-BD1F-5FD4DF6DC78E}" type="parTrans" cxnId="{67F627A2-8272-4124-8EA7-A8F78900D3F0}">
      <dgm:prSet/>
      <dgm:spPr/>
      <dgm:t>
        <a:bodyPr/>
        <a:lstStyle/>
        <a:p>
          <a:endParaRPr lang="es-PE"/>
        </a:p>
      </dgm:t>
    </dgm:pt>
    <dgm:pt modelId="{C20AB99F-6EB0-40D2-8E1D-8E8F413819AF}" type="sibTrans" cxnId="{67F627A2-8272-4124-8EA7-A8F78900D3F0}">
      <dgm:prSet/>
      <dgm:spPr/>
      <dgm:t>
        <a:bodyPr/>
        <a:lstStyle/>
        <a:p>
          <a:endParaRPr lang="es-PE"/>
        </a:p>
      </dgm:t>
    </dgm:pt>
    <dgm:pt modelId="{BAFCBAB1-C990-4890-A3EC-85D0191EC728}">
      <dgm:prSet phldrT="[Texto]"/>
      <dgm:spPr/>
      <dgm:t>
        <a:bodyPr/>
        <a:lstStyle/>
        <a:p>
          <a:r>
            <a:rPr lang="es-PE" b="1" dirty="0"/>
            <a:t>HU</a:t>
          </a:r>
        </a:p>
        <a:p>
          <a:r>
            <a:rPr lang="es-PE" b="1" dirty="0"/>
            <a:t>NUEVA	</a:t>
          </a:r>
        </a:p>
      </dgm:t>
    </dgm:pt>
    <dgm:pt modelId="{4ED59B33-2EB9-47BB-9B9B-2DECBA613E27}" type="parTrans" cxnId="{984EF9B5-BC79-4320-8C81-5D0AB8362AD3}">
      <dgm:prSet/>
      <dgm:spPr/>
      <dgm:t>
        <a:bodyPr/>
        <a:lstStyle/>
        <a:p>
          <a:endParaRPr lang="es-PE"/>
        </a:p>
      </dgm:t>
    </dgm:pt>
    <dgm:pt modelId="{ED41C7BD-8972-430F-AAAA-A0F7541F9FA3}" type="sibTrans" cxnId="{984EF9B5-BC79-4320-8C81-5D0AB8362AD3}">
      <dgm:prSet/>
      <dgm:spPr/>
      <dgm:t>
        <a:bodyPr/>
        <a:lstStyle/>
        <a:p>
          <a:endParaRPr lang="es-PE"/>
        </a:p>
      </dgm:t>
    </dgm:pt>
    <dgm:pt modelId="{DEB602C8-510B-4CE2-B9C4-6D86E0155446}">
      <dgm:prSet phldrT="[Texto]"/>
      <dgm:spPr/>
      <dgm:t>
        <a:bodyPr/>
        <a:lstStyle/>
        <a:p>
          <a:r>
            <a:rPr lang="es-PE" b="1" dirty="0"/>
            <a:t>HU </a:t>
          </a:r>
        </a:p>
        <a:p>
          <a:r>
            <a:rPr lang="es-PE" b="1" dirty="0"/>
            <a:t>EJECUTADA</a:t>
          </a:r>
        </a:p>
      </dgm:t>
    </dgm:pt>
    <dgm:pt modelId="{FE3BA4AB-4E62-4438-BF2E-4FE13AA69E47}" type="parTrans" cxnId="{DB4F2C27-0A16-4908-9834-377A73A4850E}">
      <dgm:prSet/>
      <dgm:spPr/>
      <dgm:t>
        <a:bodyPr/>
        <a:lstStyle/>
        <a:p>
          <a:endParaRPr lang="es-PE"/>
        </a:p>
      </dgm:t>
    </dgm:pt>
    <dgm:pt modelId="{1D6594D1-7C29-4A5A-8227-9E8908A388DB}" type="sibTrans" cxnId="{DB4F2C27-0A16-4908-9834-377A73A4850E}">
      <dgm:prSet/>
      <dgm:spPr/>
      <dgm:t>
        <a:bodyPr/>
        <a:lstStyle/>
        <a:p>
          <a:endParaRPr lang="es-PE"/>
        </a:p>
      </dgm:t>
    </dgm:pt>
    <dgm:pt modelId="{611C6429-97D3-4E5D-9B37-BA67DCB080B8}">
      <dgm:prSet phldrT="[Texto]"/>
      <dgm:spPr/>
      <dgm:t>
        <a:bodyPr/>
        <a:lstStyle/>
        <a:p>
          <a:r>
            <a:rPr lang="es-PE" b="1" dirty="0"/>
            <a:t>Reurbanización.</a:t>
          </a:r>
        </a:p>
      </dgm:t>
    </dgm:pt>
    <dgm:pt modelId="{74550040-E62C-4F00-B509-694D419F2F60}" type="parTrans" cxnId="{363F7FA9-79E7-423A-8197-97009CC7688A}">
      <dgm:prSet/>
      <dgm:spPr/>
      <dgm:t>
        <a:bodyPr/>
        <a:lstStyle/>
        <a:p>
          <a:endParaRPr lang="es-PE"/>
        </a:p>
      </dgm:t>
    </dgm:pt>
    <dgm:pt modelId="{AF814026-46B9-47DA-9EB9-42E7919E0056}" type="sibTrans" cxnId="{363F7FA9-79E7-423A-8197-97009CC7688A}">
      <dgm:prSet/>
      <dgm:spPr/>
      <dgm:t>
        <a:bodyPr/>
        <a:lstStyle/>
        <a:p>
          <a:endParaRPr lang="es-PE"/>
        </a:p>
      </dgm:t>
    </dgm:pt>
    <dgm:pt modelId="{A9D0E351-6434-4231-8AB4-B070165EAD45}">
      <dgm:prSet phldrT="[Texto]"/>
      <dgm:spPr/>
      <dgm:t>
        <a:bodyPr/>
        <a:lstStyle/>
        <a:p>
          <a:r>
            <a:rPr lang="es-PE" b="1" dirty="0"/>
            <a:t>HU de Oficio</a:t>
          </a:r>
        </a:p>
      </dgm:t>
    </dgm:pt>
    <dgm:pt modelId="{293EBACF-7F2B-4CB7-9762-3ED05F859B8F}" type="parTrans" cxnId="{675CD307-93EB-4422-8F47-D577161CA06D}">
      <dgm:prSet/>
      <dgm:spPr/>
      <dgm:t>
        <a:bodyPr/>
        <a:lstStyle/>
        <a:p>
          <a:endParaRPr lang="es-PE"/>
        </a:p>
      </dgm:t>
    </dgm:pt>
    <dgm:pt modelId="{E0A6E494-6C74-4AB9-BC55-14AEB26BFBF4}" type="sibTrans" cxnId="{675CD307-93EB-4422-8F47-D577161CA06D}">
      <dgm:prSet/>
      <dgm:spPr/>
      <dgm:t>
        <a:bodyPr/>
        <a:lstStyle/>
        <a:p>
          <a:endParaRPr lang="es-PE"/>
        </a:p>
      </dgm:t>
    </dgm:pt>
    <dgm:pt modelId="{CCCDA6D4-98DA-459E-A3E5-D6D53A4D1765}" type="pres">
      <dgm:prSet presAssocID="{7BE394A2-C058-4038-811A-5C6A6D2A8492}" presName="Name0" presStyleCnt="0">
        <dgm:presLayoutVars>
          <dgm:chMax val="1"/>
          <dgm:chPref val="1"/>
          <dgm:dir/>
          <dgm:animOne val="branch"/>
          <dgm:animLvl val="lvl"/>
        </dgm:presLayoutVars>
      </dgm:prSet>
      <dgm:spPr/>
    </dgm:pt>
    <dgm:pt modelId="{6972A3F0-DE72-4733-9F88-702517A63BD0}" type="pres">
      <dgm:prSet presAssocID="{14DEB7AB-2FC7-4A8D-AE27-BCACEB149512}" presName="singleCycle" presStyleCnt="0"/>
      <dgm:spPr/>
    </dgm:pt>
    <dgm:pt modelId="{7DFC7D64-7CF1-4A51-BF1D-E0390E6D0CAF}" type="pres">
      <dgm:prSet presAssocID="{14DEB7AB-2FC7-4A8D-AE27-BCACEB149512}" presName="singleCenter" presStyleLbl="node1" presStyleIdx="0" presStyleCnt="5" custScaleX="189373" custScaleY="158152" custLinFactNeighborX="-70374" custLinFactNeighborY="-15937">
        <dgm:presLayoutVars>
          <dgm:chMax val="7"/>
          <dgm:chPref val="7"/>
        </dgm:presLayoutVars>
      </dgm:prSet>
      <dgm:spPr/>
    </dgm:pt>
    <dgm:pt modelId="{40B57444-D0B7-4D10-AD18-D368DFC92DE8}" type="pres">
      <dgm:prSet presAssocID="{4ED59B33-2EB9-47BB-9B9B-2DECBA613E27}" presName="Name56" presStyleLbl="parChTrans1D2" presStyleIdx="0" presStyleCnt="4"/>
      <dgm:spPr/>
    </dgm:pt>
    <dgm:pt modelId="{99279B36-4E39-4D4A-80DF-5F8B2C820664}" type="pres">
      <dgm:prSet presAssocID="{BAFCBAB1-C990-4890-A3EC-85D0191EC728}" presName="text0" presStyleLbl="node1" presStyleIdx="1" presStyleCnt="5" custScaleX="243190" custScaleY="148799" custRadScaleRad="100184" custRadScaleInc="5795">
        <dgm:presLayoutVars>
          <dgm:bulletEnabled val="1"/>
        </dgm:presLayoutVars>
      </dgm:prSet>
      <dgm:spPr/>
    </dgm:pt>
    <dgm:pt modelId="{1CCB489B-3B8F-4E27-B0E4-86F3599672E2}" type="pres">
      <dgm:prSet presAssocID="{FE3BA4AB-4E62-4438-BF2E-4FE13AA69E47}" presName="Name56" presStyleLbl="parChTrans1D2" presStyleIdx="1" presStyleCnt="4"/>
      <dgm:spPr/>
    </dgm:pt>
    <dgm:pt modelId="{0A84D366-21C7-4C3E-AB06-297F49254C88}" type="pres">
      <dgm:prSet presAssocID="{DEB602C8-510B-4CE2-B9C4-6D86E0155446}" presName="text0" presStyleLbl="node1" presStyleIdx="2" presStyleCnt="5" custScaleX="252221" custScaleY="139631" custRadScaleRad="40979" custRadScaleInc="-71203">
        <dgm:presLayoutVars>
          <dgm:bulletEnabled val="1"/>
        </dgm:presLayoutVars>
      </dgm:prSet>
      <dgm:spPr/>
    </dgm:pt>
    <dgm:pt modelId="{90954BB0-C320-4705-8144-A93F72032615}" type="pres">
      <dgm:prSet presAssocID="{74550040-E62C-4F00-B509-694D419F2F60}" presName="Name56" presStyleLbl="parChTrans1D2" presStyleIdx="2" presStyleCnt="4"/>
      <dgm:spPr/>
    </dgm:pt>
    <dgm:pt modelId="{2B273CAA-4C28-4A25-8565-23F5B2376392}" type="pres">
      <dgm:prSet presAssocID="{611C6429-97D3-4E5D-9B37-BA67DCB080B8}" presName="text0" presStyleLbl="node1" presStyleIdx="3" presStyleCnt="5" custScaleX="247276" custScaleY="152187" custRadScaleRad="79333" custRadScaleInc="-62259">
        <dgm:presLayoutVars>
          <dgm:bulletEnabled val="1"/>
        </dgm:presLayoutVars>
      </dgm:prSet>
      <dgm:spPr/>
    </dgm:pt>
    <dgm:pt modelId="{06F3FF79-60C6-4460-B55C-9A4B05A3D8CF}" type="pres">
      <dgm:prSet presAssocID="{293EBACF-7F2B-4CB7-9762-3ED05F859B8F}" presName="Name56" presStyleLbl="parChTrans1D2" presStyleIdx="3" presStyleCnt="4"/>
      <dgm:spPr/>
    </dgm:pt>
    <dgm:pt modelId="{DD51547D-3308-4683-98BA-7159E6D3E499}" type="pres">
      <dgm:prSet presAssocID="{A9D0E351-6434-4231-8AB4-B070165EAD45}" presName="text0" presStyleLbl="node1" presStyleIdx="4" presStyleCnt="5" custScaleX="199293" custScaleY="168944" custRadScaleRad="121424" custRadScaleInc="-91712">
        <dgm:presLayoutVars>
          <dgm:bulletEnabled val="1"/>
        </dgm:presLayoutVars>
      </dgm:prSet>
      <dgm:spPr/>
    </dgm:pt>
  </dgm:ptLst>
  <dgm:cxnLst>
    <dgm:cxn modelId="{675CD307-93EB-4422-8F47-D577161CA06D}" srcId="{14DEB7AB-2FC7-4A8D-AE27-BCACEB149512}" destId="{A9D0E351-6434-4231-8AB4-B070165EAD45}" srcOrd="3" destOrd="0" parTransId="{293EBACF-7F2B-4CB7-9762-3ED05F859B8F}" sibTransId="{E0A6E494-6C74-4AB9-BC55-14AEB26BFBF4}"/>
    <dgm:cxn modelId="{8A108120-79AD-4CE8-A401-2B5A7216927C}" type="presOf" srcId="{DEB602C8-510B-4CE2-B9C4-6D86E0155446}" destId="{0A84D366-21C7-4C3E-AB06-297F49254C88}" srcOrd="0" destOrd="0" presId="urn:microsoft.com/office/officeart/2008/layout/RadialCluster"/>
    <dgm:cxn modelId="{DB4F2C27-0A16-4908-9834-377A73A4850E}" srcId="{14DEB7AB-2FC7-4A8D-AE27-BCACEB149512}" destId="{DEB602C8-510B-4CE2-B9C4-6D86E0155446}" srcOrd="1" destOrd="0" parTransId="{FE3BA4AB-4E62-4438-BF2E-4FE13AA69E47}" sibTransId="{1D6594D1-7C29-4A5A-8227-9E8908A388DB}"/>
    <dgm:cxn modelId="{C6F2B340-1189-4589-902A-8175B04784DB}" type="presOf" srcId="{7BE394A2-C058-4038-811A-5C6A6D2A8492}" destId="{CCCDA6D4-98DA-459E-A3E5-D6D53A4D1765}" srcOrd="0" destOrd="0" presId="urn:microsoft.com/office/officeart/2008/layout/RadialCluster"/>
    <dgm:cxn modelId="{860BC15B-68B1-4CF6-84E3-E14D982BA0D7}" type="presOf" srcId="{14DEB7AB-2FC7-4A8D-AE27-BCACEB149512}" destId="{7DFC7D64-7CF1-4A51-BF1D-E0390E6D0CAF}" srcOrd="0" destOrd="0" presId="urn:microsoft.com/office/officeart/2008/layout/RadialCluster"/>
    <dgm:cxn modelId="{D6F8AF51-CA3F-4FCC-A206-1243BD886D32}" type="presOf" srcId="{A9D0E351-6434-4231-8AB4-B070165EAD45}" destId="{DD51547D-3308-4683-98BA-7159E6D3E499}" srcOrd="0" destOrd="0" presId="urn:microsoft.com/office/officeart/2008/layout/RadialCluster"/>
    <dgm:cxn modelId="{AB177280-CC98-427E-A18B-23800375CDE1}" type="presOf" srcId="{BAFCBAB1-C990-4890-A3EC-85D0191EC728}" destId="{99279B36-4E39-4D4A-80DF-5F8B2C820664}" srcOrd="0" destOrd="0" presId="urn:microsoft.com/office/officeart/2008/layout/RadialCluster"/>
    <dgm:cxn modelId="{E7EB8381-F416-49C4-B478-590DDE218810}" type="presOf" srcId="{74550040-E62C-4F00-B509-694D419F2F60}" destId="{90954BB0-C320-4705-8144-A93F72032615}" srcOrd="0" destOrd="0" presId="urn:microsoft.com/office/officeart/2008/layout/RadialCluster"/>
    <dgm:cxn modelId="{7A8E118B-C879-49C0-9B05-589D32D9ACB3}" type="presOf" srcId="{293EBACF-7F2B-4CB7-9762-3ED05F859B8F}" destId="{06F3FF79-60C6-4460-B55C-9A4B05A3D8CF}" srcOrd="0" destOrd="0" presId="urn:microsoft.com/office/officeart/2008/layout/RadialCluster"/>
    <dgm:cxn modelId="{67F627A2-8272-4124-8EA7-A8F78900D3F0}" srcId="{7BE394A2-C058-4038-811A-5C6A6D2A8492}" destId="{14DEB7AB-2FC7-4A8D-AE27-BCACEB149512}" srcOrd="0" destOrd="0" parTransId="{2096EE09-9932-43AA-BD1F-5FD4DF6DC78E}" sibTransId="{C20AB99F-6EB0-40D2-8E1D-8E8F413819AF}"/>
    <dgm:cxn modelId="{363F7FA9-79E7-423A-8197-97009CC7688A}" srcId="{14DEB7AB-2FC7-4A8D-AE27-BCACEB149512}" destId="{611C6429-97D3-4E5D-9B37-BA67DCB080B8}" srcOrd="2" destOrd="0" parTransId="{74550040-E62C-4F00-B509-694D419F2F60}" sibTransId="{AF814026-46B9-47DA-9EB9-42E7919E0056}"/>
    <dgm:cxn modelId="{15BFE3AE-BFEB-44B2-9B34-0DDCD708D29C}" type="presOf" srcId="{611C6429-97D3-4E5D-9B37-BA67DCB080B8}" destId="{2B273CAA-4C28-4A25-8565-23F5B2376392}" srcOrd="0" destOrd="0" presId="urn:microsoft.com/office/officeart/2008/layout/RadialCluster"/>
    <dgm:cxn modelId="{EF0135B0-99AC-4258-B1D3-98146F68312A}" type="presOf" srcId="{FE3BA4AB-4E62-4438-BF2E-4FE13AA69E47}" destId="{1CCB489B-3B8F-4E27-B0E4-86F3599672E2}" srcOrd="0" destOrd="0" presId="urn:microsoft.com/office/officeart/2008/layout/RadialCluster"/>
    <dgm:cxn modelId="{984EF9B5-BC79-4320-8C81-5D0AB8362AD3}" srcId="{14DEB7AB-2FC7-4A8D-AE27-BCACEB149512}" destId="{BAFCBAB1-C990-4890-A3EC-85D0191EC728}" srcOrd="0" destOrd="0" parTransId="{4ED59B33-2EB9-47BB-9B9B-2DECBA613E27}" sibTransId="{ED41C7BD-8972-430F-AAAA-A0F7541F9FA3}"/>
    <dgm:cxn modelId="{41DAB3D9-1F76-45EE-B237-869AD9D922DE}" type="presOf" srcId="{4ED59B33-2EB9-47BB-9B9B-2DECBA613E27}" destId="{40B57444-D0B7-4D10-AD18-D368DFC92DE8}" srcOrd="0" destOrd="0" presId="urn:microsoft.com/office/officeart/2008/layout/RadialCluster"/>
    <dgm:cxn modelId="{283ADD93-B106-4D27-9C2F-CCF421787033}" type="presParOf" srcId="{CCCDA6D4-98DA-459E-A3E5-D6D53A4D1765}" destId="{6972A3F0-DE72-4733-9F88-702517A63BD0}" srcOrd="0" destOrd="0" presId="urn:microsoft.com/office/officeart/2008/layout/RadialCluster"/>
    <dgm:cxn modelId="{425BB7BF-9C69-4D40-9572-6985F04AC6DF}" type="presParOf" srcId="{6972A3F0-DE72-4733-9F88-702517A63BD0}" destId="{7DFC7D64-7CF1-4A51-BF1D-E0390E6D0CAF}" srcOrd="0" destOrd="0" presId="urn:microsoft.com/office/officeart/2008/layout/RadialCluster"/>
    <dgm:cxn modelId="{A3208F62-6302-4A16-972D-B6C317AE2519}" type="presParOf" srcId="{6972A3F0-DE72-4733-9F88-702517A63BD0}" destId="{40B57444-D0B7-4D10-AD18-D368DFC92DE8}" srcOrd="1" destOrd="0" presId="urn:microsoft.com/office/officeart/2008/layout/RadialCluster"/>
    <dgm:cxn modelId="{1391AEA2-01ED-42D5-BF44-75895C93FDF3}" type="presParOf" srcId="{6972A3F0-DE72-4733-9F88-702517A63BD0}" destId="{99279B36-4E39-4D4A-80DF-5F8B2C820664}" srcOrd="2" destOrd="0" presId="urn:microsoft.com/office/officeart/2008/layout/RadialCluster"/>
    <dgm:cxn modelId="{B008C212-B9C2-4BFC-A1B9-C8D88802DD34}" type="presParOf" srcId="{6972A3F0-DE72-4733-9F88-702517A63BD0}" destId="{1CCB489B-3B8F-4E27-B0E4-86F3599672E2}" srcOrd="3" destOrd="0" presId="urn:microsoft.com/office/officeart/2008/layout/RadialCluster"/>
    <dgm:cxn modelId="{BFDAD5C7-93C4-4C45-B67E-1A14B5719598}" type="presParOf" srcId="{6972A3F0-DE72-4733-9F88-702517A63BD0}" destId="{0A84D366-21C7-4C3E-AB06-297F49254C88}" srcOrd="4" destOrd="0" presId="urn:microsoft.com/office/officeart/2008/layout/RadialCluster"/>
    <dgm:cxn modelId="{C753648D-8CE4-421A-AFB3-89FE9F6CFBF7}" type="presParOf" srcId="{6972A3F0-DE72-4733-9F88-702517A63BD0}" destId="{90954BB0-C320-4705-8144-A93F72032615}" srcOrd="5" destOrd="0" presId="urn:microsoft.com/office/officeart/2008/layout/RadialCluster"/>
    <dgm:cxn modelId="{56CF4FE7-B6EB-41DF-B6EF-29A1C36182F4}" type="presParOf" srcId="{6972A3F0-DE72-4733-9F88-702517A63BD0}" destId="{2B273CAA-4C28-4A25-8565-23F5B2376392}" srcOrd="6" destOrd="0" presId="urn:microsoft.com/office/officeart/2008/layout/RadialCluster"/>
    <dgm:cxn modelId="{CECDBDAB-C1E3-4A66-8A6D-4DF680EECACC}" type="presParOf" srcId="{6972A3F0-DE72-4733-9F88-702517A63BD0}" destId="{06F3FF79-60C6-4460-B55C-9A4B05A3D8CF}" srcOrd="7" destOrd="0" presId="urn:microsoft.com/office/officeart/2008/layout/RadialCluster"/>
    <dgm:cxn modelId="{C328465F-3819-4C11-B199-9A5013C2068B}" type="presParOf" srcId="{6972A3F0-DE72-4733-9F88-702517A63BD0}" destId="{DD51547D-3308-4683-98BA-7159E6D3E499}"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4880CC-4309-42C7-A44E-9D9E54153BD3}" type="doc">
      <dgm:prSet loTypeId="urn:microsoft.com/office/officeart/2005/8/layout/process3" loCatId="process" qsTypeId="urn:microsoft.com/office/officeart/2005/8/quickstyle/simple5" qsCatId="simple" csTypeId="urn:microsoft.com/office/officeart/2005/8/colors/accent2_4" csCatId="accent2" phldr="1"/>
      <dgm:spPr/>
      <dgm:t>
        <a:bodyPr/>
        <a:lstStyle/>
        <a:p>
          <a:endParaRPr lang="es-MX"/>
        </a:p>
      </dgm:t>
    </dgm:pt>
    <dgm:pt modelId="{9BBFB68A-0F42-4795-B529-F1B270B4606B}">
      <dgm:prSet phldrT="[Texto]"/>
      <dgm:spPr/>
      <dgm:t>
        <a:bodyPr/>
        <a:lstStyle/>
        <a:p>
          <a:r>
            <a:rPr lang="es-MX" b="1"/>
            <a:t>LICENCIA HU</a:t>
          </a:r>
          <a:endParaRPr lang="es-MX" b="1" dirty="0"/>
        </a:p>
      </dgm:t>
    </dgm:pt>
    <dgm:pt modelId="{57DD7666-1422-46E6-A430-01340F3E1570}" type="parTrans" cxnId="{C6CC3F80-9E62-49E2-9945-07A2F55D1A34}">
      <dgm:prSet/>
      <dgm:spPr/>
      <dgm:t>
        <a:bodyPr/>
        <a:lstStyle/>
        <a:p>
          <a:endParaRPr lang="es-MX">
            <a:solidFill>
              <a:schemeClr val="tx1"/>
            </a:solidFill>
          </a:endParaRPr>
        </a:p>
      </dgm:t>
    </dgm:pt>
    <dgm:pt modelId="{5911DDE4-0A7D-4AF9-B346-1D6B9D613A80}" type="sibTrans" cxnId="{C6CC3F80-9E62-49E2-9945-07A2F55D1A34}">
      <dgm:prSet/>
      <dgm:spPr/>
      <dgm:t>
        <a:bodyPr/>
        <a:lstStyle/>
        <a:p>
          <a:endParaRPr lang="es-MX">
            <a:solidFill>
              <a:schemeClr val="tx1"/>
            </a:solidFill>
          </a:endParaRPr>
        </a:p>
      </dgm:t>
    </dgm:pt>
    <dgm:pt modelId="{D3B4614A-FE23-4ED9-8632-E935A21072EE}">
      <dgm:prSet phldrT="[Texto]"/>
      <dgm:spPr/>
      <dgm:t>
        <a:bodyPr/>
        <a:lstStyle/>
        <a:p>
          <a:pPr>
            <a:spcAft>
              <a:spcPts val="1200"/>
            </a:spcAft>
          </a:pPr>
          <a:r>
            <a:rPr lang="es-MX" dirty="0"/>
            <a:t>Elaboración de Proyecto según normas urbanísticas.</a:t>
          </a:r>
        </a:p>
      </dgm:t>
    </dgm:pt>
    <dgm:pt modelId="{BBBA7EF1-1529-48A3-B507-6550E18077B0}" type="parTrans" cxnId="{FC3B5A9B-5E5A-4A41-94C1-C3B9297D9811}">
      <dgm:prSet/>
      <dgm:spPr/>
      <dgm:t>
        <a:bodyPr/>
        <a:lstStyle/>
        <a:p>
          <a:endParaRPr lang="es-MX">
            <a:solidFill>
              <a:schemeClr val="tx1"/>
            </a:solidFill>
          </a:endParaRPr>
        </a:p>
      </dgm:t>
    </dgm:pt>
    <dgm:pt modelId="{38156B61-67E1-4ED3-B8FC-7708DCD247F0}" type="sibTrans" cxnId="{FC3B5A9B-5E5A-4A41-94C1-C3B9297D9811}">
      <dgm:prSet/>
      <dgm:spPr/>
      <dgm:t>
        <a:bodyPr/>
        <a:lstStyle/>
        <a:p>
          <a:endParaRPr lang="es-MX">
            <a:solidFill>
              <a:schemeClr val="tx1"/>
            </a:solidFill>
          </a:endParaRPr>
        </a:p>
      </dgm:t>
    </dgm:pt>
    <dgm:pt modelId="{C1C4429C-D3B9-4708-AE72-6842FC1926A1}">
      <dgm:prSet phldrT="[Texto]"/>
      <dgm:spPr/>
      <dgm:t>
        <a:bodyPr/>
        <a:lstStyle/>
        <a:p>
          <a:r>
            <a:rPr lang="es-MX" b="1"/>
            <a:t>CONSTRUCCIÓN</a:t>
          </a:r>
          <a:endParaRPr lang="es-MX" b="1" dirty="0"/>
        </a:p>
      </dgm:t>
    </dgm:pt>
    <dgm:pt modelId="{22F24D84-33CB-4766-904C-0466EFB8B9FC}" type="parTrans" cxnId="{EB5A733F-92C8-4E9F-958F-5AAF8E154F32}">
      <dgm:prSet/>
      <dgm:spPr/>
      <dgm:t>
        <a:bodyPr/>
        <a:lstStyle/>
        <a:p>
          <a:endParaRPr lang="es-MX">
            <a:solidFill>
              <a:schemeClr val="tx1"/>
            </a:solidFill>
          </a:endParaRPr>
        </a:p>
      </dgm:t>
    </dgm:pt>
    <dgm:pt modelId="{5D8CB085-B68D-41D9-9397-8265684E9036}" type="sibTrans" cxnId="{EB5A733F-92C8-4E9F-958F-5AAF8E154F32}">
      <dgm:prSet/>
      <dgm:spPr/>
      <dgm:t>
        <a:bodyPr/>
        <a:lstStyle/>
        <a:p>
          <a:endParaRPr lang="es-MX">
            <a:solidFill>
              <a:schemeClr val="tx1"/>
            </a:solidFill>
          </a:endParaRPr>
        </a:p>
      </dgm:t>
    </dgm:pt>
    <dgm:pt modelId="{E510BC7C-9BBA-4F5A-8D7C-CEBFC514DFB4}">
      <dgm:prSet phldrT="[Texto]"/>
      <dgm:spPr/>
      <dgm:t>
        <a:bodyPr/>
        <a:lstStyle/>
        <a:p>
          <a:pPr>
            <a:spcAft>
              <a:spcPts val="1200"/>
            </a:spcAft>
          </a:pPr>
          <a:r>
            <a:rPr lang="es-MX"/>
            <a:t>Cuenta con autorización  municipal</a:t>
          </a:r>
          <a:endParaRPr lang="es-MX" dirty="0"/>
        </a:p>
      </dgm:t>
    </dgm:pt>
    <dgm:pt modelId="{64EE8D0B-F9D4-4CE5-8B09-6E4E2202CFA1}" type="parTrans" cxnId="{C408F1BA-A98A-4664-8A15-75A5738B940C}">
      <dgm:prSet/>
      <dgm:spPr/>
      <dgm:t>
        <a:bodyPr/>
        <a:lstStyle/>
        <a:p>
          <a:endParaRPr lang="es-MX">
            <a:solidFill>
              <a:schemeClr val="tx1"/>
            </a:solidFill>
          </a:endParaRPr>
        </a:p>
      </dgm:t>
    </dgm:pt>
    <dgm:pt modelId="{C7DDF85A-474D-47C6-9F8E-603D3953220C}" type="sibTrans" cxnId="{C408F1BA-A98A-4664-8A15-75A5738B940C}">
      <dgm:prSet/>
      <dgm:spPr/>
      <dgm:t>
        <a:bodyPr/>
        <a:lstStyle/>
        <a:p>
          <a:endParaRPr lang="es-MX">
            <a:solidFill>
              <a:schemeClr val="tx1"/>
            </a:solidFill>
          </a:endParaRPr>
        </a:p>
      </dgm:t>
    </dgm:pt>
    <dgm:pt modelId="{EBD21CE6-398D-4CE0-9716-25ADEEFB33CF}">
      <dgm:prSet phldrT="[Texto]"/>
      <dgm:spPr/>
      <dgm:t>
        <a:bodyPr/>
        <a:lstStyle/>
        <a:p>
          <a:r>
            <a:rPr lang="es-MX" b="1"/>
            <a:t>RECEPCION DE OBRAS</a:t>
          </a:r>
          <a:endParaRPr lang="es-MX" b="1" dirty="0"/>
        </a:p>
      </dgm:t>
    </dgm:pt>
    <dgm:pt modelId="{16CF4A40-A20B-4EF5-9381-9CFE15A9908C}" type="parTrans" cxnId="{30E7274B-78FB-4CFF-9C01-578ADB09C4B5}">
      <dgm:prSet/>
      <dgm:spPr/>
      <dgm:t>
        <a:bodyPr/>
        <a:lstStyle/>
        <a:p>
          <a:endParaRPr lang="es-MX">
            <a:solidFill>
              <a:schemeClr val="tx1"/>
            </a:solidFill>
          </a:endParaRPr>
        </a:p>
      </dgm:t>
    </dgm:pt>
    <dgm:pt modelId="{E3F6A32D-805E-4C31-A8B5-E960DB5420B0}" type="sibTrans" cxnId="{30E7274B-78FB-4CFF-9C01-578ADB09C4B5}">
      <dgm:prSet/>
      <dgm:spPr/>
      <dgm:t>
        <a:bodyPr/>
        <a:lstStyle/>
        <a:p>
          <a:endParaRPr lang="es-MX">
            <a:solidFill>
              <a:schemeClr val="tx1"/>
            </a:solidFill>
          </a:endParaRPr>
        </a:p>
      </dgm:t>
    </dgm:pt>
    <dgm:pt modelId="{B0F6B5E1-45A3-488F-B6C1-2D50D044B157}">
      <dgm:prSet phldrT="[Texto]"/>
      <dgm:spPr/>
      <dgm:t>
        <a:bodyPr/>
        <a:lstStyle/>
        <a:p>
          <a:pPr>
            <a:spcAft>
              <a:spcPts val="1200"/>
            </a:spcAft>
          </a:pPr>
          <a:r>
            <a:rPr lang="es-MX" dirty="0"/>
            <a:t>Cuenta con Recepción de Obras/conformidades emitidas por las EPS</a:t>
          </a:r>
        </a:p>
      </dgm:t>
    </dgm:pt>
    <dgm:pt modelId="{0A0F0E14-3E66-4EBB-BF10-145EAAB1589B}" type="parTrans" cxnId="{4D71EB7F-A546-4B94-8F69-80BAE7A12FFF}">
      <dgm:prSet/>
      <dgm:spPr/>
      <dgm:t>
        <a:bodyPr/>
        <a:lstStyle/>
        <a:p>
          <a:endParaRPr lang="es-MX">
            <a:solidFill>
              <a:schemeClr val="tx1"/>
            </a:solidFill>
          </a:endParaRPr>
        </a:p>
      </dgm:t>
    </dgm:pt>
    <dgm:pt modelId="{973C23E5-ED66-442C-ADAA-350F7A88A5EE}" type="sibTrans" cxnId="{4D71EB7F-A546-4B94-8F69-80BAE7A12FFF}">
      <dgm:prSet/>
      <dgm:spPr/>
      <dgm:t>
        <a:bodyPr/>
        <a:lstStyle/>
        <a:p>
          <a:endParaRPr lang="es-MX">
            <a:solidFill>
              <a:schemeClr val="tx1"/>
            </a:solidFill>
          </a:endParaRPr>
        </a:p>
      </dgm:t>
    </dgm:pt>
    <dgm:pt modelId="{2735B673-B9C3-4230-9890-B73527C06018}">
      <dgm:prSet phldrT="[Texto]"/>
      <dgm:spPr/>
      <dgm:t>
        <a:bodyPr/>
        <a:lstStyle/>
        <a:p>
          <a:pPr>
            <a:spcAft>
              <a:spcPts val="1200"/>
            </a:spcAft>
          </a:pPr>
          <a:r>
            <a:rPr lang="es-MX" dirty="0"/>
            <a:t>Terreno desocupado.</a:t>
          </a:r>
        </a:p>
      </dgm:t>
    </dgm:pt>
    <dgm:pt modelId="{90FE8E85-2C78-451B-A479-66DB46434705}" type="parTrans" cxnId="{614D3BF2-CE12-4128-A6ED-BA76EB314B34}">
      <dgm:prSet/>
      <dgm:spPr/>
      <dgm:t>
        <a:bodyPr/>
        <a:lstStyle/>
        <a:p>
          <a:endParaRPr lang="es-MX"/>
        </a:p>
      </dgm:t>
    </dgm:pt>
    <dgm:pt modelId="{48AF4ADA-74DA-4EB9-8466-F2AA8DEACBAA}" type="sibTrans" cxnId="{614D3BF2-CE12-4128-A6ED-BA76EB314B34}">
      <dgm:prSet/>
      <dgm:spPr/>
      <dgm:t>
        <a:bodyPr/>
        <a:lstStyle/>
        <a:p>
          <a:endParaRPr lang="es-MX"/>
        </a:p>
      </dgm:t>
    </dgm:pt>
    <dgm:pt modelId="{3C2ECF2E-7038-451A-87A8-C5624365EAB8}">
      <dgm:prSet phldrT="[Texto]"/>
      <dgm:spPr/>
      <dgm:t>
        <a:bodyPr/>
        <a:lstStyle/>
        <a:p>
          <a:pPr>
            <a:spcAft>
              <a:spcPts val="1200"/>
            </a:spcAft>
          </a:pPr>
          <a:r>
            <a:rPr lang="es-MX" dirty="0"/>
            <a:t>Inscripción del derecho del solicitante.</a:t>
          </a:r>
        </a:p>
      </dgm:t>
    </dgm:pt>
    <dgm:pt modelId="{A74288EB-ECA3-472A-A9A7-DB9E48FA0D0F}" type="parTrans" cxnId="{C19FCDF3-5F57-412A-B30E-E7C1E6BF5AF7}">
      <dgm:prSet/>
      <dgm:spPr/>
      <dgm:t>
        <a:bodyPr/>
        <a:lstStyle/>
        <a:p>
          <a:endParaRPr lang="es-MX"/>
        </a:p>
      </dgm:t>
    </dgm:pt>
    <dgm:pt modelId="{79237717-E385-4812-B364-C7281DB6F874}" type="sibTrans" cxnId="{C19FCDF3-5F57-412A-B30E-E7C1E6BF5AF7}">
      <dgm:prSet/>
      <dgm:spPr/>
      <dgm:t>
        <a:bodyPr/>
        <a:lstStyle/>
        <a:p>
          <a:endParaRPr lang="es-MX"/>
        </a:p>
      </dgm:t>
    </dgm:pt>
    <dgm:pt modelId="{BA78639C-DEED-4D36-B2DF-D14B2C7FBA5C}">
      <dgm:prSet phldrT="[Texto]"/>
      <dgm:spPr/>
      <dgm:t>
        <a:bodyPr/>
        <a:lstStyle/>
        <a:p>
          <a:pPr>
            <a:spcAft>
              <a:spcPts val="1200"/>
            </a:spcAft>
          </a:pPr>
          <a:r>
            <a:rPr lang="es-MX" dirty="0"/>
            <a:t>No hay problemas de saneamiento físico legal.</a:t>
          </a:r>
        </a:p>
      </dgm:t>
    </dgm:pt>
    <dgm:pt modelId="{3167A79B-A706-40E0-A201-D28256D1F980}" type="parTrans" cxnId="{873F175D-B3C7-499A-AE95-3031056E971D}">
      <dgm:prSet/>
      <dgm:spPr/>
      <dgm:t>
        <a:bodyPr/>
        <a:lstStyle/>
        <a:p>
          <a:endParaRPr lang="es-MX"/>
        </a:p>
      </dgm:t>
    </dgm:pt>
    <dgm:pt modelId="{8A51A6F5-8E13-46C0-88C0-D7B202D35600}" type="sibTrans" cxnId="{873F175D-B3C7-499A-AE95-3031056E971D}">
      <dgm:prSet/>
      <dgm:spPr/>
      <dgm:t>
        <a:bodyPr/>
        <a:lstStyle/>
        <a:p>
          <a:endParaRPr lang="es-MX"/>
        </a:p>
      </dgm:t>
    </dgm:pt>
    <dgm:pt modelId="{A926EC33-1A49-4DCE-B604-F32A9640C6F0}">
      <dgm:prSet phldrT="[Texto]"/>
      <dgm:spPr/>
      <dgm:t>
        <a:bodyPr/>
        <a:lstStyle/>
        <a:p>
          <a:pPr>
            <a:spcAft>
              <a:spcPts val="1200"/>
            </a:spcAft>
          </a:pPr>
          <a:r>
            <a:rPr lang="es-MX"/>
            <a:t>Se ejecuta con supervisión de las EPS y de la Municipalidad</a:t>
          </a:r>
          <a:endParaRPr lang="es-MX" dirty="0"/>
        </a:p>
      </dgm:t>
    </dgm:pt>
    <dgm:pt modelId="{F7BA2D22-BAE8-4161-9D84-142467DCAA1C}" type="parTrans" cxnId="{8B58DECB-9C57-4A5F-BF7E-3BF714E0FBBA}">
      <dgm:prSet/>
      <dgm:spPr/>
      <dgm:t>
        <a:bodyPr/>
        <a:lstStyle/>
        <a:p>
          <a:endParaRPr lang="es-MX"/>
        </a:p>
      </dgm:t>
    </dgm:pt>
    <dgm:pt modelId="{3E88018F-5F0B-435F-BE5F-F29677B4E53B}" type="sibTrans" cxnId="{8B58DECB-9C57-4A5F-BF7E-3BF714E0FBBA}">
      <dgm:prSet/>
      <dgm:spPr/>
      <dgm:t>
        <a:bodyPr/>
        <a:lstStyle/>
        <a:p>
          <a:endParaRPr lang="es-MX"/>
        </a:p>
      </dgm:t>
    </dgm:pt>
    <dgm:pt modelId="{5B3C849E-D476-4A05-9AF2-B6AFC8A67E1A}">
      <dgm:prSet phldrT="[Texto]"/>
      <dgm:spPr/>
      <dgm:t>
        <a:bodyPr/>
        <a:lstStyle/>
        <a:p>
          <a:pPr>
            <a:spcAft>
              <a:spcPct val="15000"/>
            </a:spcAft>
          </a:pPr>
          <a:endParaRPr lang="es-MX" dirty="0">
            <a:solidFill>
              <a:schemeClr val="tx1"/>
            </a:solidFill>
          </a:endParaRPr>
        </a:p>
      </dgm:t>
    </dgm:pt>
    <dgm:pt modelId="{CE9EB8DE-7947-4D71-93A8-628C5900DEA0}" type="parTrans" cxnId="{73743736-0147-4120-84B4-2CD6334F1F26}">
      <dgm:prSet/>
      <dgm:spPr/>
      <dgm:t>
        <a:bodyPr/>
        <a:lstStyle/>
        <a:p>
          <a:endParaRPr lang="es-MX"/>
        </a:p>
      </dgm:t>
    </dgm:pt>
    <dgm:pt modelId="{66D8CF02-8CDC-40CD-8D36-909D7C5D1C7E}" type="sibTrans" cxnId="{73743736-0147-4120-84B4-2CD6334F1F26}">
      <dgm:prSet/>
      <dgm:spPr/>
      <dgm:t>
        <a:bodyPr/>
        <a:lstStyle/>
        <a:p>
          <a:endParaRPr lang="es-MX"/>
        </a:p>
      </dgm:t>
    </dgm:pt>
    <dgm:pt modelId="{7C9C953F-C871-44AE-8A75-6CFD9B8931B4}">
      <dgm:prSet phldrT="[Texto]"/>
      <dgm:spPr/>
      <dgm:t>
        <a:bodyPr/>
        <a:lstStyle/>
        <a:p>
          <a:pPr>
            <a:spcAft>
              <a:spcPts val="1200"/>
            </a:spcAft>
          </a:pPr>
          <a:r>
            <a:rPr lang="es-MX" dirty="0"/>
            <a:t>Puede tener modificaciones no sustanciales</a:t>
          </a:r>
        </a:p>
      </dgm:t>
    </dgm:pt>
    <dgm:pt modelId="{D006E821-E091-4335-9B33-88043D6094E9}" type="parTrans" cxnId="{34BB21AA-2D5D-4654-AB99-A01826A31B5F}">
      <dgm:prSet/>
      <dgm:spPr/>
      <dgm:t>
        <a:bodyPr/>
        <a:lstStyle/>
        <a:p>
          <a:endParaRPr lang="es-MX"/>
        </a:p>
      </dgm:t>
    </dgm:pt>
    <dgm:pt modelId="{F8589A31-334E-475E-B38B-FA70BF1D6C98}" type="sibTrans" cxnId="{34BB21AA-2D5D-4654-AB99-A01826A31B5F}">
      <dgm:prSet/>
      <dgm:spPr/>
      <dgm:t>
        <a:bodyPr/>
        <a:lstStyle/>
        <a:p>
          <a:endParaRPr lang="es-MX"/>
        </a:p>
      </dgm:t>
    </dgm:pt>
    <dgm:pt modelId="{64826A4C-CBA1-4E01-A7BF-48CF13111FBF}">
      <dgm:prSet phldrT="[Texto]"/>
      <dgm:spPr/>
      <dgm:t>
        <a:bodyPr/>
        <a:lstStyle/>
        <a:p>
          <a:pPr>
            <a:spcAft>
              <a:spcPts val="1200"/>
            </a:spcAft>
          </a:pPr>
          <a:r>
            <a:rPr lang="es-MX"/>
            <a:t>Para posterior inscripción en RR.PP. </a:t>
          </a:r>
          <a:endParaRPr lang="es-MX" dirty="0"/>
        </a:p>
      </dgm:t>
    </dgm:pt>
    <dgm:pt modelId="{A644C204-CF01-4A48-A1CF-D13A00DA5196}" type="parTrans" cxnId="{0519A53F-1C8F-4ED1-8C46-D0FC0A4A133A}">
      <dgm:prSet/>
      <dgm:spPr/>
      <dgm:t>
        <a:bodyPr/>
        <a:lstStyle/>
        <a:p>
          <a:endParaRPr lang="es-MX"/>
        </a:p>
      </dgm:t>
    </dgm:pt>
    <dgm:pt modelId="{B17DE378-A0F8-4BE9-A78C-6BF8473B1306}" type="sibTrans" cxnId="{0519A53F-1C8F-4ED1-8C46-D0FC0A4A133A}">
      <dgm:prSet/>
      <dgm:spPr/>
      <dgm:t>
        <a:bodyPr/>
        <a:lstStyle/>
        <a:p>
          <a:endParaRPr lang="es-MX"/>
        </a:p>
      </dgm:t>
    </dgm:pt>
    <dgm:pt modelId="{F5E899D1-DA22-43EC-B5ED-45313ED1A9EA}" type="pres">
      <dgm:prSet presAssocID="{584880CC-4309-42C7-A44E-9D9E54153BD3}" presName="linearFlow" presStyleCnt="0">
        <dgm:presLayoutVars>
          <dgm:dir/>
          <dgm:animLvl val="lvl"/>
          <dgm:resizeHandles val="exact"/>
        </dgm:presLayoutVars>
      </dgm:prSet>
      <dgm:spPr/>
    </dgm:pt>
    <dgm:pt modelId="{4B407489-77FC-4FE7-A17E-338ED9558B8A}" type="pres">
      <dgm:prSet presAssocID="{9BBFB68A-0F42-4795-B529-F1B270B4606B}" presName="composite" presStyleCnt="0"/>
      <dgm:spPr/>
    </dgm:pt>
    <dgm:pt modelId="{326BD84F-FFE7-42B2-A03D-FF49E113FCCE}" type="pres">
      <dgm:prSet presAssocID="{9BBFB68A-0F42-4795-B529-F1B270B4606B}" presName="parTx" presStyleLbl="node1" presStyleIdx="0" presStyleCnt="3">
        <dgm:presLayoutVars>
          <dgm:chMax val="0"/>
          <dgm:chPref val="0"/>
          <dgm:bulletEnabled val="1"/>
        </dgm:presLayoutVars>
      </dgm:prSet>
      <dgm:spPr/>
    </dgm:pt>
    <dgm:pt modelId="{C7C01DB2-8F0C-4A03-A9EE-220FA1909FB0}" type="pres">
      <dgm:prSet presAssocID="{9BBFB68A-0F42-4795-B529-F1B270B4606B}" presName="parSh" presStyleLbl="node1" presStyleIdx="0" presStyleCnt="3" custLinFactNeighborX="610" custLinFactNeighborY="3975"/>
      <dgm:spPr/>
    </dgm:pt>
    <dgm:pt modelId="{29F68E8D-F131-4490-B099-5C99E3A1EEC8}" type="pres">
      <dgm:prSet presAssocID="{9BBFB68A-0F42-4795-B529-F1B270B4606B}" presName="desTx" presStyleLbl="fgAcc1" presStyleIdx="0" presStyleCnt="3">
        <dgm:presLayoutVars>
          <dgm:bulletEnabled val="1"/>
        </dgm:presLayoutVars>
      </dgm:prSet>
      <dgm:spPr/>
    </dgm:pt>
    <dgm:pt modelId="{F6167EE4-CAFA-4714-9CF0-42349528AE3D}" type="pres">
      <dgm:prSet presAssocID="{5911DDE4-0A7D-4AF9-B346-1D6B9D613A80}" presName="sibTrans" presStyleLbl="sibTrans2D1" presStyleIdx="0" presStyleCnt="2"/>
      <dgm:spPr/>
    </dgm:pt>
    <dgm:pt modelId="{5D1687BE-CBF6-4A1F-AF70-DF82BD7D5AD0}" type="pres">
      <dgm:prSet presAssocID="{5911DDE4-0A7D-4AF9-B346-1D6B9D613A80}" presName="connTx" presStyleLbl="sibTrans2D1" presStyleIdx="0" presStyleCnt="2"/>
      <dgm:spPr/>
    </dgm:pt>
    <dgm:pt modelId="{11D1DE66-B229-4ECE-9F79-9772F86DFBB9}" type="pres">
      <dgm:prSet presAssocID="{C1C4429C-D3B9-4708-AE72-6842FC1926A1}" presName="composite" presStyleCnt="0"/>
      <dgm:spPr/>
    </dgm:pt>
    <dgm:pt modelId="{1C56F225-9828-4EE7-B6D8-033C26001C4A}" type="pres">
      <dgm:prSet presAssocID="{C1C4429C-D3B9-4708-AE72-6842FC1926A1}" presName="parTx" presStyleLbl="node1" presStyleIdx="0" presStyleCnt="3">
        <dgm:presLayoutVars>
          <dgm:chMax val="0"/>
          <dgm:chPref val="0"/>
          <dgm:bulletEnabled val="1"/>
        </dgm:presLayoutVars>
      </dgm:prSet>
      <dgm:spPr/>
    </dgm:pt>
    <dgm:pt modelId="{7D26C6C1-42E2-499E-B767-23AB0937CD6F}" type="pres">
      <dgm:prSet presAssocID="{C1C4429C-D3B9-4708-AE72-6842FC1926A1}" presName="parSh" presStyleLbl="node1" presStyleIdx="1" presStyleCnt="3"/>
      <dgm:spPr/>
    </dgm:pt>
    <dgm:pt modelId="{A66BAD47-28E6-4830-8E8F-F7C9490F2473}" type="pres">
      <dgm:prSet presAssocID="{C1C4429C-D3B9-4708-AE72-6842FC1926A1}" presName="desTx" presStyleLbl="fgAcc1" presStyleIdx="1" presStyleCnt="3">
        <dgm:presLayoutVars>
          <dgm:bulletEnabled val="1"/>
        </dgm:presLayoutVars>
      </dgm:prSet>
      <dgm:spPr/>
    </dgm:pt>
    <dgm:pt modelId="{80FAE237-569F-438E-BD4C-44C89A34F374}" type="pres">
      <dgm:prSet presAssocID="{5D8CB085-B68D-41D9-9397-8265684E9036}" presName="sibTrans" presStyleLbl="sibTrans2D1" presStyleIdx="1" presStyleCnt="2"/>
      <dgm:spPr/>
    </dgm:pt>
    <dgm:pt modelId="{7C3E6C7F-984F-40E9-8F26-BC11326D2A73}" type="pres">
      <dgm:prSet presAssocID="{5D8CB085-B68D-41D9-9397-8265684E9036}" presName="connTx" presStyleLbl="sibTrans2D1" presStyleIdx="1" presStyleCnt="2"/>
      <dgm:spPr/>
    </dgm:pt>
    <dgm:pt modelId="{3E8C182F-D2CD-459B-9FDB-A92E0A724A0D}" type="pres">
      <dgm:prSet presAssocID="{EBD21CE6-398D-4CE0-9716-25ADEEFB33CF}" presName="composite" presStyleCnt="0"/>
      <dgm:spPr/>
    </dgm:pt>
    <dgm:pt modelId="{70F99731-B0EA-4ED9-B823-7D644853D186}" type="pres">
      <dgm:prSet presAssocID="{EBD21CE6-398D-4CE0-9716-25ADEEFB33CF}" presName="parTx" presStyleLbl="node1" presStyleIdx="1" presStyleCnt="3">
        <dgm:presLayoutVars>
          <dgm:chMax val="0"/>
          <dgm:chPref val="0"/>
          <dgm:bulletEnabled val="1"/>
        </dgm:presLayoutVars>
      </dgm:prSet>
      <dgm:spPr/>
    </dgm:pt>
    <dgm:pt modelId="{653CEE50-810B-4B06-AF8F-B551BA198397}" type="pres">
      <dgm:prSet presAssocID="{EBD21CE6-398D-4CE0-9716-25ADEEFB33CF}" presName="parSh" presStyleLbl="node1" presStyleIdx="2" presStyleCnt="3"/>
      <dgm:spPr/>
    </dgm:pt>
    <dgm:pt modelId="{9A05DC15-8849-4540-BEC1-B28EB40C4805}" type="pres">
      <dgm:prSet presAssocID="{EBD21CE6-398D-4CE0-9716-25ADEEFB33CF}" presName="desTx" presStyleLbl="fgAcc1" presStyleIdx="2" presStyleCnt="3">
        <dgm:presLayoutVars>
          <dgm:bulletEnabled val="1"/>
        </dgm:presLayoutVars>
      </dgm:prSet>
      <dgm:spPr/>
    </dgm:pt>
  </dgm:ptLst>
  <dgm:cxnLst>
    <dgm:cxn modelId="{78A3F206-501D-4D77-BDB3-5A804877F8CA}" type="presOf" srcId="{9BBFB68A-0F42-4795-B529-F1B270B4606B}" destId="{C7C01DB2-8F0C-4A03-A9EE-220FA1909FB0}" srcOrd="1" destOrd="0" presId="urn:microsoft.com/office/officeart/2005/8/layout/process3"/>
    <dgm:cxn modelId="{A65D6607-D8BC-41EA-BDD1-FDE89588BFE7}" type="presOf" srcId="{64826A4C-CBA1-4E01-A7BF-48CF13111FBF}" destId="{9A05DC15-8849-4540-BEC1-B28EB40C4805}" srcOrd="0" destOrd="2" presId="urn:microsoft.com/office/officeart/2005/8/layout/process3"/>
    <dgm:cxn modelId="{96AA8C17-3EA8-4C39-B780-DFA9876A5E65}" type="presOf" srcId="{5911DDE4-0A7D-4AF9-B346-1D6B9D613A80}" destId="{F6167EE4-CAFA-4714-9CF0-42349528AE3D}" srcOrd="0" destOrd="0" presId="urn:microsoft.com/office/officeart/2005/8/layout/process3"/>
    <dgm:cxn modelId="{CB0ED71C-BA97-4624-A4E2-2FC239B9617C}" type="presOf" srcId="{9BBFB68A-0F42-4795-B529-F1B270B4606B}" destId="{326BD84F-FFE7-42B2-A03D-FF49E113FCCE}" srcOrd="0" destOrd="0" presId="urn:microsoft.com/office/officeart/2005/8/layout/process3"/>
    <dgm:cxn modelId="{AEB0511F-749D-4A79-B3B5-16A8126D120B}" type="presOf" srcId="{C1C4429C-D3B9-4708-AE72-6842FC1926A1}" destId="{1C56F225-9828-4EE7-B6D8-033C26001C4A}" srcOrd="0" destOrd="0" presId="urn:microsoft.com/office/officeart/2005/8/layout/process3"/>
    <dgm:cxn modelId="{0D7BFB32-4105-45C0-A75B-4A07569B4F8D}" type="presOf" srcId="{C1C4429C-D3B9-4708-AE72-6842FC1926A1}" destId="{7D26C6C1-42E2-499E-B767-23AB0937CD6F}" srcOrd="1" destOrd="0" presId="urn:microsoft.com/office/officeart/2005/8/layout/process3"/>
    <dgm:cxn modelId="{73743736-0147-4120-84B4-2CD6334F1F26}" srcId="{C1C4429C-D3B9-4708-AE72-6842FC1926A1}" destId="{5B3C849E-D476-4A05-9AF2-B6AFC8A67E1A}" srcOrd="2" destOrd="0" parTransId="{CE9EB8DE-7947-4D71-93A8-628C5900DEA0}" sibTransId="{66D8CF02-8CDC-40CD-8D36-909D7C5D1C7E}"/>
    <dgm:cxn modelId="{DA62203F-857F-43F5-85D3-C1ECB0DC7FE0}" type="presOf" srcId="{3C2ECF2E-7038-451A-87A8-C5624365EAB8}" destId="{29F68E8D-F131-4490-B099-5C99E3A1EEC8}" srcOrd="0" destOrd="2" presId="urn:microsoft.com/office/officeart/2005/8/layout/process3"/>
    <dgm:cxn modelId="{EB5A733F-92C8-4E9F-958F-5AAF8E154F32}" srcId="{584880CC-4309-42C7-A44E-9D9E54153BD3}" destId="{C1C4429C-D3B9-4708-AE72-6842FC1926A1}" srcOrd="1" destOrd="0" parTransId="{22F24D84-33CB-4766-904C-0466EFB8B9FC}" sibTransId="{5D8CB085-B68D-41D9-9397-8265684E9036}"/>
    <dgm:cxn modelId="{0519A53F-1C8F-4ED1-8C46-D0FC0A4A133A}" srcId="{EBD21CE6-398D-4CE0-9716-25ADEEFB33CF}" destId="{64826A4C-CBA1-4E01-A7BF-48CF13111FBF}" srcOrd="2" destOrd="0" parTransId="{A644C204-CF01-4A48-A1CF-D13A00DA5196}" sibTransId="{B17DE378-A0F8-4BE9-A78C-6BF8473B1306}"/>
    <dgm:cxn modelId="{873F175D-B3C7-499A-AE95-3031056E971D}" srcId="{9BBFB68A-0F42-4795-B529-F1B270B4606B}" destId="{BA78639C-DEED-4D36-B2DF-D14B2C7FBA5C}" srcOrd="3" destOrd="0" parTransId="{3167A79B-A706-40E0-A201-D28256D1F980}" sibTransId="{8A51A6F5-8E13-46C0-88C0-D7B202D35600}"/>
    <dgm:cxn modelId="{AD131E6A-902B-40AB-BB00-D1EDF936AEE0}" type="presOf" srcId="{B0F6B5E1-45A3-488F-B6C1-2D50D044B157}" destId="{9A05DC15-8849-4540-BEC1-B28EB40C4805}" srcOrd="0" destOrd="0" presId="urn:microsoft.com/office/officeart/2005/8/layout/process3"/>
    <dgm:cxn modelId="{30E7274B-78FB-4CFF-9C01-578ADB09C4B5}" srcId="{584880CC-4309-42C7-A44E-9D9E54153BD3}" destId="{EBD21CE6-398D-4CE0-9716-25ADEEFB33CF}" srcOrd="2" destOrd="0" parTransId="{16CF4A40-A20B-4EF5-9381-9CFE15A9908C}" sibTransId="{E3F6A32D-805E-4C31-A8B5-E960DB5420B0}"/>
    <dgm:cxn modelId="{544E7B4B-831B-444E-A0F1-7BFBF2999591}" type="presOf" srcId="{5D8CB085-B68D-41D9-9397-8265684E9036}" destId="{80FAE237-569F-438E-BD4C-44C89A34F374}" srcOrd="0" destOrd="0" presId="urn:microsoft.com/office/officeart/2005/8/layout/process3"/>
    <dgm:cxn modelId="{FD48C66B-55D9-473B-810F-CC5C1E918D96}" type="presOf" srcId="{E510BC7C-9BBA-4F5A-8D7C-CEBFC514DFB4}" destId="{A66BAD47-28E6-4830-8E8F-F7C9490F2473}" srcOrd="0" destOrd="0" presId="urn:microsoft.com/office/officeart/2005/8/layout/process3"/>
    <dgm:cxn modelId="{A085B36C-F060-46FF-8F6E-C1BAAD52E19A}" type="presOf" srcId="{EBD21CE6-398D-4CE0-9716-25ADEEFB33CF}" destId="{653CEE50-810B-4B06-AF8F-B551BA198397}" srcOrd="1" destOrd="0" presId="urn:microsoft.com/office/officeart/2005/8/layout/process3"/>
    <dgm:cxn modelId="{2C493877-FA15-4609-9F27-BC8BCAEC8C38}" type="presOf" srcId="{2735B673-B9C3-4230-9890-B73527C06018}" destId="{29F68E8D-F131-4490-B099-5C99E3A1EEC8}" srcOrd="0" destOrd="1" presId="urn:microsoft.com/office/officeart/2005/8/layout/process3"/>
    <dgm:cxn modelId="{4D71EB7F-A546-4B94-8F69-80BAE7A12FFF}" srcId="{EBD21CE6-398D-4CE0-9716-25ADEEFB33CF}" destId="{B0F6B5E1-45A3-488F-B6C1-2D50D044B157}" srcOrd="0" destOrd="0" parTransId="{0A0F0E14-3E66-4EBB-BF10-145EAAB1589B}" sibTransId="{973C23E5-ED66-442C-ADAA-350F7A88A5EE}"/>
    <dgm:cxn modelId="{C6CC3F80-9E62-49E2-9945-07A2F55D1A34}" srcId="{584880CC-4309-42C7-A44E-9D9E54153BD3}" destId="{9BBFB68A-0F42-4795-B529-F1B270B4606B}" srcOrd="0" destOrd="0" parTransId="{57DD7666-1422-46E6-A430-01340F3E1570}" sibTransId="{5911DDE4-0A7D-4AF9-B346-1D6B9D613A80}"/>
    <dgm:cxn modelId="{F5BD6288-4E4E-4141-94CC-AF46AEEC6A50}" type="presOf" srcId="{5D8CB085-B68D-41D9-9397-8265684E9036}" destId="{7C3E6C7F-984F-40E9-8F26-BC11326D2A73}" srcOrd="1" destOrd="0" presId="urn:microsoft.com/office/officeart/2005/8/layout/process3"/>
    <dgm:cxn modelId="{FC3B5A9B-5E5A-4A41-94C1-C3B9297D9811}" srcId="{9BBFB68A-0F42-4795-B529-F1B270B4606B}" destId="{D3B4614A-FE23-4ED9-8632-E935A21072EE}" srcOrd="0" destOrd="0" parTransId="{BBBA7EF1-1529-48A3-B507-6550E18077B0}" sibTransId="{38156B61-67E1-4ED3-B8FC-7708DCD247F0}"/>
    <dgm:cxn modelId="{A60A57A1-1EDE-4F2B-84E4-684183F68178}" type="presOf" srcId="{A926EC33-1A49-4DCE-B604-F32A9640C6F0}" destId="{A66BAD47-28E6-4830-8E8F-F7C9490F2473}" srcOrd="0" destOrd="1" presId="urn:microsoft.com/office/officeart/2005/8/layout/process3"/>
    <dgm:cxn modelId="{34BB21AA-2D5D-4654-AB99-A01826A31B5F}" srcId="{EBD21CE6-398D-4CE0-9716-25ADEEFB33CF}" destId="{7C9C953F-C871-44AE-8A75-6CFD9B8931B4}" srcOrd="1" destOrd="0" parTransId="{D006E821-E091-4335-9B33-88043D6094E9}" sibTransId="{F8589A31-334E-475E-B38B-FA70BF1D6C98}"/>
    <dgm:cxn modelId="{C408F1BA-A98A-4664-8A15-75A5738B940C}" srcId="{C1C4429C-D3B9-4708-AE72-6842FC1926A1}" destId="{E510BC7C-9BBA-4F5A-8D7C-CEBFC514DFB4}" srcOrd="0" destOrd="0" parTransId="{64EE8D0B-F9D4-4CE5-8B09-6E4E2202CFA1}" sibTransId="{C7DDF85A-474D-47C6-9F8E-603D3953220C}"/>
    <dgm:cxn modelId="{1B654FBC-0C5B-42C8-B6E9-8150F0D2BAE6}" type="presOf" srcId="{D3B4614A-FE23-4ED9-8632-E935A21072EE}" destId="{29F68E8D-F131-4490-B099-5C99E3A1EEC8}" srcOrd="0" destOrd="0" presId="urn:microsoft.com/office/officeart/2005/8/layout/process3"/>
    <dgm:cxn modelId="{9E75D0C8-E100-4BBD-A1B1-27E34FE995CC}" type="presOf" srcId="{584880CC-4309-42C7-A44E-9D9E54153BD3}" destId="{F5E899D1-DA22-43EC-B5ED-45313ED1A9EA}" srcOrd="0" destOrd="0" presId="urn:microsoft.com/office/officeart/2005/8/layout/process3"/>
    <dgm:cxn modelId="{8B58DECB-9C57-4A5F-BF7E-3BF714E0FBBA}" srcId="{C1C4429C-D3B9-4708-AE72-6842FC1926A1}" destId="{A926EC33-1A49-4DCE-B604-F32A9640C6F0}" srcOrd="1" destOrd="0" parTransId="{F7BA2D22-BAE8-4161-9D84-142467DCAA1C}" sibTransId="{3E88018F-5F0B-435F-BE5F-F29677B4E53B}"/>
    <dgm:cxn modelId="{D7B737E3-4DC9-4AF2-9A22-575DB448FE57}" type="presOf" srcId="{5911DDE4-0A7D-4AF9-B346-1D6B9D613A80}" destId="{5D1687BE-CBF6-4A1F-AF70-DF82BD7D5AD0}" srcOrd="1" destOrd="0" presId="urn:microsoft.com/office/officeart/2005/8/layout/process3"/>
    <dgm:cxn modelId="{C982BCEA-2949-41F4-9F55-DEDE422E37C4}" type="presOf" srcId="{BA78639C-DEED-4D36-B2DF-D14B2C7FBA5C}" destId="{29F68E8D-F131-4490-B099-5C99E3A1EEC8}" srcOrd="0" destOrd="3" presId="urn:microsoft.com/office/officeart/2005/8/layout/process3"/>
    <dgm:cxn modelId="{73A73CF0-29DB-4EA9-AA4B-349B46AEDA82}" type="presOf" srcId="{EBD21CE6-398D-4CE0-9716-25ADEEFB33CF}" destId="{70F99731-B0EA-4ED9-B823-7D644853D186}" srcOrd="0" destOrd="0" presId="urn:microsoft.com/office/officeart/2005/8/layout/process3"/>
    <dgm:cxn modelId="{614D3BF2-CE12-4128-A6ED-BA76EB314B34}" srcId="{9BBFB68A-0F42-4795-B529-F1B270B4606B}" destId="{2735B673-B9C3-4230-9890-B73527C06018}" srcOrd="1" destOrd="0" parTransId="{90FE8E85-2C78-451B-A479-66DB46434705}" sibTransId="{48AF4ADA-74DA-4EB9-8466-F2AA8DEACBAA}"/>
    <dgm:cxn modelId="{C19FCDF3-5F57-412A-B30E-E7C1E6BF5AF7}" srcId="{9BBFB68A-0F42-4795-B529-F1B270B4606B}" destId="{3C2ECF2E-7038-451A-87A8-C5624365EAB8}" srcOrd="2" destOrd="0" parTransId="{A74288EB-ECA3-472A-A9A7-DB9E48FA0D0F}" sibTransId="{79237717-E385-4812-B364-C7281DB6F874}"/>
    <dgm:cxn modelId="{F7FD8AF4-8702-4B14-BFDE-FE247032AC2B}" type="presOf" srcId="{7C9C953F-C871-44AE-8A75-6CFD9B8931B4}" destId="{9A05DC15-8849-4540-BEC1-B28EB40C4805}" srcOrd="0" destOrd="1" presId="urn:microsoft.com/office/officeart/2005/8/layout/process3"/>
    <dgm:cxn modelId="{CAB2A3F4-6CAA-4B56-B82B-92C53BA63397}" type="presOf" srcId="{5B3C849E-D476-4A05-9AF2-B6AFC8A67E1A}" destId="{A66BAD47-28E6-4830-8E8F-F7C9490F2473}" srcOrd="0" destOrd="2" presId="urn:microsoft.com/office/officeart/2005/8/layout/process3"/>
    <dgm:cxn modelId="{19C89E62-7C0F-441F-B66C-FA3BF02E1C7B}" type="presParOf" srcId="{F5E899D1-DA22-43EC-B5ED-45313ED1A9EA}" destId="{4B407489-77FC-4FE7-A17E-338ED9558B8A}" srcOrd="0" destOrd="0" presId="urn:microsoft.com/office/officeart/2005/8/layout/process3"/>
    <dgm:cxn modelId="{4EB31BC4-DFD2-4660-9E4E-080F070CB89D}" type="presParOf" srcId="{4B407489-77FC-4FE7-A17E-338ED9558B8A}" destId="{326BD84F-FFE7-42B2-A03D-FF49E113FCCE}" srcOrd="0" destOrd="0" presId="urn:microsoft.com/office/officeart/2005/8/layout/process3"/>
    <dgm:cxn modelId="{EB275F1B-93BD-4752-BEA5-B2E20F477A47}" type="presParOf" srcId="{4B407489-77FC-4FE7-A17E-338ED9558B8A}" destId="{C7C01DB2-8F0C-4A03-A9EE-220FA1909FB0}" srcOrd="1" destOrd="0" presId="urn:microsoft.com/office/officeart/2005/8/layout/process3"/>
    <dgm:cxn modelId="{19EB1BAA-1BEF-48C6-AB7B-181435BEF482}" type="presParOf" srcId="{4B407489-77FC-4FE7-A17E-338ED9558B8A}" destId="{29F68E8D-F131-4490-B099-5C99E3A1EEC8}" srcOrd="2" destOrd="0" presId="urn:microsoft.com/office/officeart/2005/8/layout/process3"/>
    <dgm:cxn modelId="{64FCC162-CAFC-4FD6-AA9F-0A9E25219AFB}" type="presParOf" srcId="{F5E899D1-DA22-43EC-B5ED-45313ED1A9EA}" destId="{F6167EE4-CAFA-4714-9CF0-42349528AE3D}" srcOrd="1" destOrd="0" presId="urn:microsoft.com/office/officeart/2005/8/layout/process3"/>
    <dgm:cxn modelId="{5997314E-B140-40FC-8C44-F36368713650}" type="presParOf" srcId="{F6167EE4-CAFA-4714-9CF0-42349528AE3D}" destId="{5D1687BE-CBF6-4A1F-AF70-DF82BD7D5AD0}" srcOrd="0" destOrd="0" presId="urn:microsoft.com/office/officeart/2005/8/layout/process3"/>
    <dgm:cxn modelId="{0D4E8834-1086-4312-8442-8B02D2D8CAD4}" type="presParOf" srcId="{F5E899D1-DA22-43EC-B5ED-45313ED1A9EA}" destId="{11D1DE66-B229-4ECE-9F79-9772F86DFBB9}" srcOrd="2" destOrd="0" presId="urn:microsoft.com/office/officeart/2005/8/layout/process3"/>
    <dgm:cxn modelId="{541EC804-6823-4900-A8A1-329E5A4F9101}" type="presParOf" srcId="{11D1DE66-B229-4ECE-9F79-9772F86DFBB9}" destId="{1C56F225-9828-4EE7-B6D8-033C26001C4A}" srcOrd="0" destOrd="0" presId="urn:microsoft.com/office/officeart/2005/8/layout/process3"/>
    <dgm:cxn modelId="{913ADB66-7CBB-418A-8C97-3B7304675F10}" type="presParOf" srcId="{11D1DE66-B229-4ECE-9F79-9772F86DFBB9}" destId="{7D26C6C1-42E2-499E-B767-23AB0937CD6F}" srcOrd="1" destOrd="0" presId="urn:microsoft.com/office/officeart/2005/8/layout/process3"/>
    <dgm:cxn modelId="{69AD333A-5F27-4442-8525-E3A55D594EC9}" type="presParOf" srcId="{11D1DE66-B229-4ECE-9F79-9772F86DFBB9}" destId="{A66BAD47-28E6-4830-8E8F-F7C9490F2473}" srcOrd="2" destOrd="0" presId="urn:microsoft.com/office/officeart/2005/8/layout/process3"/>
    <dgm:cxn modelId="{E07F3F80-61E8-4702-B423-D533146D9B08}" type="presParOf" srcId="{F5E899D1-DA22-43EC-B5ED-45313ED1A9EA}" destId="{80FAE237-569F-438E-BD4C-44C89A34F374}" srcOrd="3" destOrd="0" presId="urn:microsoft.com/office/officeart/2005/8/layout/process3"/>
    <dgm:cxn modelId="{8DC9ADEB-349A-483E-AD0B-B5A40C3E45C1}" type="presParOf" srcId="{80FAE237-569F-438E-BD4C-44C89A34F374}" destId="{7C3E6C7F-984F-40E9-8F26-BC11326D2A73}" srcOrd="0" destOrd="0" presId="urn:microsoft.com/office/officeart/2005/8/layout/process3"/>
    <dgm:cxn modelId="{797D434E-0197-46CD-9F92-2E234A089662}" type="presParOf" srcId="{F5E899D1-DA22-43EC-B5ED-45313ED1A9EA}" destId="{3E8C182F-D2CD-459B-9FDB-A92E0A724A0D}" srcOrd="4" destOrd="0" presId="urn:microsoft.com/office/officeart/2005/8/layout/process3"/>
    <dgm:cxn modelId="{60658F91-74DE-4EC0-B25F-64039C226AE5}" type="presParOf" srcId="{3E8C182F-D2CD-459B-9FDB-A92E0A724A0D}" destId="{70F99731-B0EA-4ED9-B823-7D644853D186}" srcOrd="0" destOrd="0" presId="urn:microsoft.com/office/officeart/2005/8/layout/process3"/>
    <dgm:cxn modelId="{0F9D45C0-19D0-409B-9C8E-79C241394D56}" type="presParOf" srcId="{3E8C182F-D2CD-459B-9FDB-A92E0A724A0D}" destId="{653CEE50-810B-4B06-AF8F-B551BA198397}" srcOrd="1" destOrd="0" presId="urn:microsoft.com/office/officeart/2005/8/layout/process3"/>
    <dgm:cxn modelId="{6CBAE8A6-1701-4CC2-85AE-F3BBB68FBFE9}" type="presParOf" srcId="{3E8C182F-D2CD-459B-9FDB-A92E0A724A0D}" destId="{9A05DC15-8849-4540-BEC1-B28EB40C4805}"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4880CC-4309-42C7-A44E-9D9E54153BD3}" type="doc">
      <dgm:prSet loTypeId="urn:microsoft.com/office/officeart/2005/8/layout/process3" loCatId="process" qsTypeId="urn:microsoft.com/office/officeart/2005/8/quickstyle/simple1" qsCatId="simple" csTypeId="urn:microsoft.com/office/officeart/2005/8/colors/colorful3" csCatId="colorful" phldr="1"/>
      <dgm:spPr/>
      <dgm:t>
        <a:bodyPr/>
        <a:lstStyle/>
        <a:p>
          <a:endParaRPr lang="es-MX"/>
        </a:p>
      </dgm:t>
    </dgm:pt>
    <dgm:pt modelId="{D3B4614A-FE23-4ED9-8632-E935A21072EE}">
      <dgm:prSet phldrT="[Texto]"/>
      <dgm:spPr/>
      <dgm:t>
        <a:bodyPr/>
        <a:lstStyle/>
        <a:p>
          <a:pPr algn="l">
            <a:spcAft>
              <a:spcPts val="1200"/>
            </a:spcAft>
          </a:pPr>
          <a:r>
            <a:rPr lang="es-MX"/>
            <a:t>Lotización  y venta informal del terreno</a:t>
          </a:r>
          <a:endParaRPr lang="es-MX" dirty="0"/>
        </a:p>
      </dgm:t>
    </dgm:pt>
    <dgm:pt modelId="{BBBA7EF1-1529-48A3-B507-6550E18077B0}" type="parTrans" cxnId="{FC3B5A9B-5E5A-4A41-94C1-C3B9297D9811}">
      <dgm:prSet/>
      <dgm:spPr/>
      <dgm:t>
        <a:bodyPr/>
        <a:lstStyle/>
        <a:p>
          <a:endParaRPr lang="es-MX">
            <a:solidFill>
              <a:schemeClr val="tx1"/>
            </a:solidFill>
          </a:endParaRPr>
        </a:p>
      </dgm:t>
    </dgm:pt>
    <dgm:pt modelId="{38156B61-67E1-4ED3-B8FC-7708DCD247F0}" type="sibTrans" cxnId="{FC3B5A9B-5E5A-4A41-94C1-C3B9297D9811}">
      <dgm:prSet/>
      <dgm:spPr/>
      <dgm:t>
        <a:bodyPr/>
        <a:lstStyle/>
        <a:p>
          <a:endParaRPr lang="es-MX">
            <a:solidFill>
              <a:schemeClr val="tx1"/>
            </a:solidFill>
          </a:endParaRPr>
        </a:p>
      </dgm:t>
    </dgm:pt>
    <dgm:pt modelId="{C1C4429C-D3B9-4708-AE72-6842FC1926A1}">
      <dgm:prSet phldrT="[Texto]"/>
      <dgm:spPr/>
      <dgm:t>
        <a:bodyPr/>
        <a:lstStyle/>
        <a:p>
          <a:r>
            <a:rPr lang="es-MX" b="1"/>
            <a:t>CONSTRUCCIÓN</a:t>
          </a:r>
          <a:endParaRPr lang="es-MX" b="1" dirty="0"/>
        </a:p>
      </dgm:t>
    </dgm:pt>
    <dgm:pt modelId="{22F24D84-33CB-4766-904C-0466EFB8B9FC}" type="parTrans" cxnId="{EB5A733F-92C8-4E9F-958F-5AAF8E154F32}">
      <dgm:prSet/>
      <dgm:spPr/>
      <dgm:t>
        <a:bodyPr/>
        <a:lstStyle/>
        <a:p>
          <a:endParaRPr lang="es-MX">
            <a:solidFill>
              <a:schemeClr val="tx1"/>
            </a:solidFill>
          </a:endParaRPr>
        </a:p>
      </dgm:t>
    </dgm:pt>
    <dgm:pt modelId="{5D8CB085-B68D-41D9-9397-8265684E9036}" type="sibTrans" cxnId="{EB5A733F-92C8-4E9F-958F-5AAF8E154F32}">
      <dgm:prSet/>
      <dgm:spPr/>
      <dgm:t>
        <a:bodyPr/>
        <a:lstStyle/>
        <a:p>
          <a:endParaRPr lang="es-MX">
            <a:solidFill>
              <a:schemeClr val="tx1"/>
            </a:solidFill>
          </a:endParaRPr>
        </a:p>
      </dgm:t>
    </dgm:pt>
    <dgm:pt modelId="{E510BC7C-9BBA-4F5A-8D7C-CEBFC514DFB4}">
      <dgm:prSet phldrT="[Texto]"/>
      <dgm:spPr/>
      <dgm:t>
        <a:bodyPr/>
        <a:lstStyle/>
        <a:p>
          <a:r>
            <a:rPr lang="es-MX" dirty="0"/>
            <a:t>Obras de HU ejecutadas sin autorización municipal y sin respetar los aportes reglamentarios.</a:t>
          </a:r>
        </a:p>
      </dgm:t>
    </dgm:pt>
    <dgm:pt modelId="{64EE8D0B-F9D4-4CE5-8B09-6E4E2202CFA1}" type="parTrans" cxnId="{C408F1BA-A98A-4664-8A15-75A5738B940C}">
      <dgm:prSet/>
      <dgm:spPr/>
      <dgm:t>
        <a:bodyPr/>
        <a:lstStyle/>
        <a:p>
          <a:endParaRPr lang="es-MX">
            <a:solidFill>
              <a:schemeClr val="tx1"/>
            </a:solidFill>
          </a:endParaRPr>
        </a:p>
      </dgm:t>
    </dgm:pt>
    <dgm:pt modelId="{C7DDF85A-474D-47C6-9F8E-603D3953220C}" type="sibTrans" cxnId="{C408F1BA-A98A-4664-8A15-75A5738B940C}">
      <dgm:prSet/>
      <dgm:spPr/>
      <dgm:t>
        <a:bodyPr/>
        <a:lstStyle/>
        <a:p>
          <a:endParaRPr lang="es-MX">
            <a:solidFill>
              <a:schemeClr val="tx1"/>
            </a:solidFill>
          </a:endParaRPr>
        </a:p>
      </dgm:t>
    </dgm:pt>
    <dgm:pt modelId="{EBD21CE6-398D-4CE0-9716-25ADEEFB33CF}">
      <dgm:prSet phldrT="[Texto]"/>
      <dgm:spPr/>
      <dgm:t>
        <a:bodyPr/>
        <a:lstStyle/>
        <a:p>
          <a:r>
            <a:rPr lang="es-MX" b="1"/>
            <a:t>DECLARACIÓN DE HU OFICIO</a:t>
          </a:r>
          <a:endParaRPr lang="es-MX" b="1" dirty="0"/>
        </a:p>
      </dgm:t>
    </dgm:pt>
    <dgm:pt modelId="{16CF4A40-A20B-4EF5-9381-9CFE15A9908C}" type="parTrans" cxnId="{30E7274B-78FB-4CFF-9C01-578ADB09C4B5}">
      <dgm:prSet/>
      <dgm:spPr/>
      <dgm:t>
        <a:bodyPr/>
        <a:lstStyle/>
        <a:p>
          <a:endParaRPr lang="es-MX">
            <a:solidFill>
              <a:schemeClr val="tx1"/>
            </a:solidFill>
          </a:endParaRPr>
        </a:p>
      </dgm:t>
    </dgm:pt>
    <dgm:pt modelId="{E3F6A32D-805E-4C31-A8B5-E960DB5420B0}" type="sibTrans" cxnId="{30E7274B-78FB-4CFF-9C01-578ADB09C4B5}">
      <dgm:prSet/>
      <dgm:spPr/>
      <dgm:t>
        <a:bodyPr/>
        <a:lstStyle/>
        <a:p>
          <a:endParaRPr lang="es-MX">
            <a:solidFill>
              <a:schemeClr val="tx1"/>
            </a:solidFill>
          </a:endParaRPr>
        </a:p>
      </dgm:t>
    </dgm:pt>
    <dgm:pt modelId="{B0F6B5E1-45A3-488F-B6C1-2D50D044B157}">
      <dgm:prSet phldrT="[Texto]" custT="1"/>
      <dgm:spPr/>
      <dgm:t>
        <a:bodyPr/>
        <a:lstStyle/>
        <a:p>
          <a:pPr algn="just">
            <a:spcAft>
              <a:spcPts val="1200"/>
            </a:spcAft>
          </a:pPr>
          <a:r>
            <a:rPr lang="es-MX" sz="1100" dirty="0"/>
            <a:t>Ejecución de vías acorde a los PDU y alineamiento vial</a:t>
          </a:r>
        </a:p>
      </dgm:t>
    </dgm:pt>
    <dgm:pt modelId="{0A0F0E14-3E66-4EBB-BF10-145EAAB1589B}" type="parTrans" cxnId="{4D71EB7F-A546-4B94-8F69-80BAE7A12FFF}">
      <dgm:prSet/>
      <dgm:spPr/>
      <dgm:t>
        <a:bodyPr/>
        <a:lstStyle/>
        <a:p>
          <a:endParaRPr lang="es-MX">
            <a:solidFill>
              <a:schemeClr val="tx1"/>
            </a:solidFill>
          </a:endParaRPr>
        </a:p>
      </dgm:t>
    </dgm:pt>
    <dgm:pt modelId="{973C23E5-ED66-442C-ADAA-350F7A88A5EE}" type="sibTrans" cxnId="{4D71EB7F-A546-4B94-8F69-80BAE7A12FFF}">
      <dgm:prSet/>
      <dgm:spPr/>
      <dgm:t>
        <a:bodyPr/>
        <a:lstStyle/>
        <a:p>
          <a:endParaRPr lang="es-MX">
            <a:solidFill>
              <a:schemeClr val="tx1"/>
            </a:solidFill>
          </a:endParaRPr>
        </a:p>
      </dgm:t>
    </dgm:pt>
    <dgm:pt modelId="{5B3C849E-D476-4A05-9AF2-B6AFC8A67E1A}">
      <dgm:prSet phldrT="[Texto]"/>
      <dgm:spPr/>
      <dgm:t>
        <a:bodyPr/>
        <a:lstStyle/>
        <a:p>
          <a:endParaRPr lang="es-MX" dirty="0">
            <a:solidFill>
              <a:schemeClr val="tx1"/>
            </a:solidFill>
          </a:endParaRPr>
        </a:p>
      </dgm:t>
    </dgm:pt>
    <dgm:pt modelId="{CE9EB8DE-7947-4D71-93A8-628C5900DEA0}" type="parTrans" cxnId="{73743736-0147-4120-84B4-2CD6334F1F26}">
      <dgm:prSet/>
      <dgm:spPr/>
      <dgm:t>
        <a:bodyPr/>
        <a:lstStyle/>
        <a:p>
          <a:endParaRPr lang="es-MX"/>
        </a:p>
      </dgm:t>
    </dgm:pt>
    <dgm:pt modelId="{66D8CF02-8CDC-40CD-8D36-909D7C5D1C7E}" type="sibTrans" cxnId="{73743736-0147-4120-84B4-2CD6334F1F26}">
      <dgm:prSet/>
      <dgm:spPr/>
      <dgm:t>
        <a:bodyPr/>
        <a:lstStyle/>
        <a:p>
          <a:endParaRPr lang="es-MX"/>
        </a:p>
      </dgm:t>
    </dgm:pt>
    <dgm:pt modelId="{A2F9479B-24BE-45F2-84C6-43971193E66B}">
      <dgm:prSet phldrT="[Texto]"/>
      <dgm:spPr/>
      <dgm:t>
        <a:bodyPr/>
        <a:lstStyle/>
        <a:p>
          <a:r>
            <a:rPr lang="es-MX" b="1"/>
            <a:t>OCUPACIÓN </a:t>
          </a:r>
          <a:endParaRPr lang="es-MX" b="1" dirty="0"/>
        </a:p>
      </dgm:t>
    </dgm:pt>
    <dgm:pt modelId="{A9BA285B-7C9D-44F4-9893-FD2A843E9D00}" type="parTrans" cxnId="{9E0F618F-8945-4741-9782-5A1EFF60B394}">
      <dgm:prSet/>
      <dgm:spPr/>
      <dgm:t>
        <a:bodyPr/>
        <a:lstStyle/>
        <a:p>
          <a:endParaRPr lang="es-MX"/>
        </a:p>
      </dgm:t>
    </dgm:pt>
    <dgm:pt modelId="{6288ACCC-252F-4625-A0B5-DF7CAA50C6F2}" type="sibTrans" cxnId="{9E0F618F-8945-4741-9782-5A1EFF60B394}">
      <dgm:prSet/>
      <dgm:spPr/>
      <dgm:t>
        <a:bodyPr/>
        <a:lstStyle/>
        <a:p>
          <a:endParaRPr lang="es-MX"/>
        </a:p>
      </dgm:t>
    </dgm:pt>
    <dgm:pt modelId="{12B187D8-E4FD-4E2E-B81A-33F5C765CAF7}">
      <dgm:prSet phldrT="[Texto]"/>
      <dgm:spPr/>
      <dgm:t>
        <a:bodyPr/>
        <a:lstStyle/>
        <a:p>
          <a:pPr algn="l">
            <a:spcAft>
              <a:spcPts val="1200"/>
            </a:spcAft>
          </a:pPr>
          <a:r>
            <a:rPr lang="es-MX"/>
            <a:t>Cuentan con contrato privado de compraventa con Titular Registral</a:t>
          </a:r>
          <a:endParaRPr lang="es-MX" dirty="0"/>
        </a:p>
      </dgm:t>
    </dgm:pt>
    <dgm:pt modelId="{1DB49D8E-94BF-4545-BCAB-8280FB911BE4}" type="parTrans" cxnId="{5FDD3943-7797-40D9-A315-FE9645F27385}">
      <dgm:prSet/>
      <dgm:spPr/>
      <dgm:t>
        <a:bodyPr/>
        <a:lstStyle/>
        <a:p>
          <a:endParaRPr lang="es-MX"/>
        </a:p>
      </dgm:t>
    </dgm:pt>
    <dgm:pt modelId="{43624B18-113A-4706-86F2-C025A38B64A5}" type="sibTrans" cxnId="{5FDD3943-7797-40D9-A315-FE9645F27385}">
      <dgm:prSet/>
      <dgm:spPr/>
      <dgm:t>
        <a:bodyPr/>
        <a:lstStyle/>
        <a:p>
          <a:endParaRPr lang="es-MX"/>
        </a:p>
      </dgm:t>
    </dgm:pt>
    <dgm:pt modelId="{D33D4A1C-3F19-4AC5-A038-B8ECDB7D046A}">
      <dgm:prSet phldrT="[Texto]" custT="1"/>
      <dgm:spPr/>
      <dgm:t>
        <a:bodyPr/>
        <a:lstStyle/>
        <a:p>
          <a:pPr algn="just">
            <a:spcAft>
              <a:spcPts val="1200"/>
            </a:spcAft>
          </a:pPr>
          <a:r>
            <a:rPr lang="es-MX" sz="1100" dirty="0"/>
            <a:t>No se exigen aportes.</a:t>
          </a:r>
        </a:p>
      </dgm:t>
    </dgm:pt>
    <dgm:pt modelId="{963F569E-FCA4-4A2E-837E-3707C0D58F28}" type="parTrans" cxnId="{C2C9D8AD-998F-4F59-8A0F-952B8E8F8FE5}">
      <dgm:prSet/>
      <dgm:spPr/>
      <dgm:t>
        <a:bodyPr/>
        <a:lstStyle/>
        <a:p>
          <a:endParaRPr lang="es-MX"/>
        </a:p>
      </dgm:t>
    </dgm:pt>
    <dgm:pt modelId="{B8B95968-DA4D-41A9-B89E-2B343CF6C52F}" type="sibTrans" cxnId="{C2C9D8AD-998F-4F59-8A0F-952B8E8F8FE5}">
      <dgm:prSet/>
      <dgm:spPr/>
      <dgm:t>
        <a:bodyPr/>
        <a:lstStyle/>
        <a:p>
          <a:endParaRPr lang="es-MX"/>
        </a:p>
      </dgm:t>
    </dgm:pt>
    <dgm:pt modelId="{51F4A44D-65E9-43D2-9089-4CD314754B66}">
      <dgm:prSet phldrT="[Texto]"/>
      <dgm:spPr/>
      <dgm:t>
        <a:bodyPr/>
        <a:lstStyle/>
        <a:p>
          <a:pPr algn="l">
            <a:spcAft>
              <a:spcPts val="1200"/>
            </a:spcAft>
          </a:pPr>
          <a:r>
            <a:rPr lang="es-MX"/>
            <a:t>No pueden regularizar por que no tienen el 100% de la propiedad del lote matriz </a:t>
          </a:r>
          <a:endParaRPr lang="es-MX" dirty="0"/>
        </a:p>
      </dgm:t>
    </dgm:pt>
    <dgm:pt modelId="{F3A7CBEB-E0B8-4D65-BE15-8C8E3E629FC4}" type="parTrans" cxnId="{5425969B-0046-47A4-9009-FB69AF3B08BF}">
      <dgm:prSet/>
      <dgm:spPr/>
      <dgm:t>
        <a:bodyPr/>
        <a:lstStyle/>
        <a:p>
          <a:endParaRPr lang="es-MX"/>
        </a:p>
      </dgm:t>
    </dgm:pt>
    <dgm:pt modelId="{6BE8BA19-6345-4A7A-97BF-4B4F8FEE89F7}" type="sibTrans" cxnId="{5425969B-0046-47A4-9009-FB69AF3B08BF}">
      <dgm:prSet/>
      <dgm:spPr/>
      <dgm:t>
        <a:bodyPr/>
        <a:lstStyle/>
        <a:p>
          <a:endParaRPr lang="es-MX"/>
        </a:p>
      </dgm:t>
    </dgm:pt>
    <dgm:pt modelId="{8E4E56B1-5D9D-40CE-B141-E24E2B928404}">
      <dgm:prSet phldrT="[Texto]" custT="1"/>
      <dgm:spPr/>
      <dgm:t>
        <a:bodyPr/>
        <a:lstStyle/>
        <a:p>
          <a:pPr algn="just">
            <a:spcAft>
              <a:spcPts val="1200"/>
            </a:spcAft>
          </a:pPr>
          <a:r>
            <a:rPr lang="es-PE" sz="1100" dirty="0"/>
            <a:t>Las municipalidades pueden rectificar y/o determinar áreas, linderos y/o medidas perimétricas inscritas que discrepen con las resultantes del levantamiento topográfico que se realicen en el procedimiento de habilitación urbana de oficio.</a:t>
          </a:r>
          <a:endParaRPr lang="es-MX" sz="1100" dirty="0"/>
        </a:p>
      </dgm:t>
    </dgm:pt>
    <dgm:pt modelId="{0A86BD0E-454C-4078-8312-B5344797A867}" type="parTrans" cxnId="{98F9F41A-3974-4E5F-B76B-016A85F14DB4}">
      <dgm:prSet/>
      <dgm:spPr/>
    </dgm:pt>
    <dgm:pt modelId="{C3518B49-BFF0-42EF-9202-F515D4AD4F58}" type="sibTrans" cxnId="{98F9F41A-3974-4E5F-B76B-016A85F14DB4}">
      <dgm:prSet/>
      <dgm:spPr/>
    </dgm:pt>
    <dgm:pt modelId="{DC0B2A15-146E-478D-80D9-7B2DDCA80E6E}">
      <dgm:prSet custT="1"/>
      <dgm:spPr/>
      <dgm:t>
        <a:bodyPr/>
        <a:lstStyle/>
        <a:p>
          <a:pPr algn="just"/>
          <a:r>
            <a:rPr lang="es-PE" sz="1100" dirty="0"/>
            <a:t>Las causales de procedencia e improcedencia, el órgano responsable, el contenido del expediente técnico, el procedimiento y demás condiciones para obtener de las municipalidades la habilitación urbana de oficio se establecerán en el Reglamento de Licencias de Habilitación Urbana y Licencias de Edificación.</a:t>
          </a:r>
        </a:p>
      </dgm:t>
    </dgm:pt>
    <dgm:pt modelId="{6B6D411B-99EE-4EDB-A440-A32A5A866DCF}" type="parTrans" cxnId="{C9D9A8D0-F7BF-4692-BAAB-BAB8250F2F22}">
      <dgm:prSet/>
      <dgm:spPr/>
      <dgm:t>
        <a:bodyPr/>
        <a:lstStyle/>
        <a:p>
          <a:endParaRPr lang="es-PE"/>
        </a:p>
      </dgm:t>
    </dgm:pt>
    <dgm:pt modelId="{6842D7CA-82DC-4DC4-B90F-5A33131F7169}" type="sibTrans" cxnId="{C9D9A8D0-F7BF-4692-BAAB-BAB8250F2F22}">
      <dgm:prSet/>
      <dgm:spPr/>
      <dgm:t>
        <a:bodyPr/>
        <a:lstStyle/>
        <a:p>
          <a:endParaRPr lang="es-PE"/>
        </a:p>
      </dgm:t>
    </dgm:pt>
    <dgm:pt modelId="{F5E899D1-DA22-43EC-B5ED-45313ED1A9EA}" type="pres">
      <dgm:prSet presAssocID="{584880CC-4309-42C7-A44E-9D9E54153BD3}" presName="linearFlow" presStyleCnt="0">
        <dgm:presLayoutVars>
          <dgm:dir/>
          <dgm:animLvl val="lvl"/>
          <dgm:resizeHandles val="exact"/>
        </dgm:presLayoutVars>
      </dgm:prSet>
      <dgm:spPr/>
    </dgm:pt>
    <dgm:pt modelId="{7F1CE405-6E0E-452F-B8CB-5753176F54F3}" type="pres">
      <dgm:prSet presAssocID="{A2F9479B-24BE-45F2-84C6-43971193E66B}" presName="composite" presStyleCnt="0"/>
      <dgm:spPr/>
    </dgm:pt>
    <dgm:pt modelId="{530B82A1-C87F-4E09-A531-7AEC2EB17E0F}" type="pres">
      <dgm:prSet presAssocID="{A2F9479B-24BE-45F2-84C6-43971193E66B}" presName="parTx" presStyleLbl="node1" presStyleIdx="0" presStyleCnt="3">
        <dgm:presLayoutVars>
          <dgm:chMax val="0"/>
          <dgm:chPref val="0"/>
          <dgm:bulletEnabled val="1"/>
        </dgm:presLayoutVars>
      </dgm:prSet>
      <dgm:spPr/>
    </dgm:pt>
    <dgm:pt modelId="{BDD09D1B-374D-4F4C-B524-1D400FF0F8D4}" type="pres">
      <dgm:prSet presAssocID="{A2F9479B-24BE-45F2-84C6-43971193E66B}" presName="parSh" presStyleLbl="node1" presStyleIdx="0" presStyleCnt="3" custLinFactNeighborX="14446" custLinFactNeighborY="-19674"/>
      <dgm:spPr/>
    </dgm:pt>
    <dgm:pt modelId="{54F9F235-3FC0-4D0D-B899-792DE30EA53E}" type="pres">
      <dgm:prSet presAssocID="{A2F9479B-24BE-45F2-84C6-43971193E66B}" presName="desTx" presStyleLbl="fgAcc1" presStyleIdx="0" presStyleCnt="3">
        <dgm:presLayoutVars>
          <dgm:bulletEnabled val="1"/>
        </dgm:presLayoutVars>
      </dgm:prSet>
      <dgm:spPr/>
    </dgm:pt>
    <dgm:pt modelId="{D8EFD626-77EA-41CE-945F-F9377FC87C23}" type="pres">
      <dgm:prSet presAssocID="{6288ACCC-252F-4625-A0B5-DF7CAA50C6F2}" presName="sibTrans" presStyleLbl="sibTrans2D1" presStyleIdx="0" presStyleCnt="2"/>
      <dgm:spPr/>
    </dgm:pt>
    <dgm:pt modelId="{9DEFA6D7-5CB7-4B4C-BF3D-6F56B267C7BA}" type="pres">
      <dgm:prSet presAssocID="{6288ACCC-252F-4625-A0B5-DF7CAA50C6F2}" presName="connTx" presStyleLbl="sibTrans2D1" presStyleIdx="0" presStyleCnt="2"/>
      <dgm:spPr/>
    </dgm:pt>
    <dgm:pt modelId="{11D1DE66-B229-4ECE-9F79-9772F86DFBB9}" type="pres">
      <dgm:prSet presAssocID="{C1C4429C-D3B9-4708-AE72-6842FC1926A1}" presName="composite" presStyleCnt="0"/>
      <dgm:spPr/>
    </dgm:pt>
    <dgm:pt modelId="{1C56F225-9828-4EE7-B6D8-033C26001C4A}" type="pres">
      <dgm:prSet presAssocID="{C1C4429C-D3B9-4708-AE72-6842FC1926A1}" presName="parTx" presStyleLbl="node1" presStyleIdx="0" presStyleCnt="3">
        <dgm:presLayoutVars>
          <dgm:chMax val="0"/>
          <dgm:chPref val="0"/>
          <dgm:bulletEnabled val="1"/>
        </dgm:presLayoutVars>
      </dgm:prSet>
      <dgm:spPr/>
    </dgm:pt>
    <dgm:pt modelId="{7D26C6C1-42E2-499E-B767-23AB0937CD6F}" type="pres">
      <dgm:prSet presAssocID="{C1C4429C-D3B9-4708-AE72-6842FC1926A1}" presName="parSh" presStyleLbl="node1" presStyleIdx="1" presStyleCnt="3"/>
      <dgm:spPr/>
    </dgm:pt>
    <dgm:pt modelId="{A66BAD47-28E6-4830-8E8F-F7C9490F2473}" type="pres">
      <dgm:prSet presAssocID="{C1C4429C-D3B9-4708-AE72-6842FC1926A1}" presName="desTx" presStyleLbl="fgAcc1" presStyleIdx="1" presStyleCnt="3">
        <dgm:presLayoutVars>
          <dgm:bulletEnabled val="1"/>
        </dgm:presLayoutVars>
      </dgm:prSet>
      <dgm:spPr/>
    </dgm:pt>
    <dgm:pt modelId="{80FAE237-569F-438E-BD4C-44C89A34F374}" type="pres">
      <dgm:prSet presAssocID="{5D8CB085-B68D-41D9-9397-8265684E9036}" presName="sibTrans" presStyleLbl="sibTrans2D1" presStyleIdx="1" presStyleCnt="2"/>
      <dgm:spPr/>
    </dgm:pt>
    <dgm:pt modelId="{7C3E6C7F-984F-40E9-8F26-BC11326D2A73}" type="pres">
      <dgm:prSet presAssocID="{5D8CB085-B68D-41D9-9397-8265684E9036}" presName="connTx" presStyleLbl="sibTrans2D1" presStyleIdx="1" presStyleCnt="2"/>
      <dgm:spPr/>
    </dgm:pt>
    <dgm:pt modelId="{3E8C182F-D2CD-459B-9FDB-A92E0A724A0D}" type="pres">
      <dgm:prSet presAssocID="{EBD21CE6-398D-4CE0-9716-25ADEEFB33CF}" presName="composite" presStyleCnt="0"/>
      <dgm:spPr/>
    </dgm:pt>
    <dgm:pt modelId="{70F99731-B0EA-4ED9-B823-7D644853D186}" type="pres">
      <dgm:prSet presAssocID="{EBD21CE6-398D-4CE0-9716-25ADEEFB33CF}" presName="parTx" presStyleLbl="node1" presStyleIdx="1" presStyleCnt="3">
        <dgm:presLayoutVars>
          <dgm:chMax val="0"/>
          <dgm:chPref val="0"/>
          <dgm:bulletEnabled val="1"/>
        </dgm:presLayoutVars>
      </dgm:prSet>
      <dgm:spPr/>
    </dgm:pt>
    <dgm:pt modelId="{653CEE50-810B-4B06-AF8F-B551BA198397}" type="pres">
      <dgm:prSet presAssocID="{EBD21CE6-398D-4CE0-9716-25ADEEFB33CF}" presName="parSh" presStyleLbl="node1" presStyleIdx="2" presStyleCnt="3"/>
      <dgm:spPr/>
    </dgm:pt>
    <dgm:pt modelId="{9A05DC15-8849-4540-BEC1-B28EB40C4805}" type="pres">
      <dgm:prSet presAssocID="{EBD21CE6-398D-4CE0-9716-25ADEEFB33CF}" presName="desTx" presStyleLbl="fgAcc1" presStyleIdx="2" presStyleCnt="3" custLinFactNeighborX="2786" custLinFactNeighborY="-2027">
        <dgm:presLayoutVars>
          <dgm:bulletEnabled val="1"/>
        </dgm:presLayoutVars>
      </dgm:prSet>
      <dgm:spPr/>
    </dgm:pt>
  </dgm:ptLst>
  <dgm:cxnLst>
    <dgm:cxn modelId="{0AA5190D-441E-4436-A375-1C8649AF25CE}" type="presOf" srcId="{B0F6B5E1-45A3-488F-B6C1-2D50D044B157}" destId="{9A05DC15-8849-4540-BEC1-B28EB40C4805}" srcOrd="0" destOrd="0" presId="urn:microsoft.com/office/officeart/2005/8/layout/process3"/>
    <dgm:cxn modelId="{C2F4AD18-4619-44E5-838F-315BF6CAEED5}" type="presOf" srcId="{5D8CB085-B68D-41D9-9397-8265684E9036}" destId="{80FAE237-569F-438E-BD4C-44C89A34F374}" srcOrd="0" destOrd="0" presId="urn:microsoft.com/office/officeart/2005/8/layout/process3"/>
    <dgm:cxn modelId="{98F9F41A-3974-4E5F-B76B-016A85F14DB4}" srcId="{EBD21CE6-398D-4CE0-9716-25ADEEFB33CF}" destId="{8E4E56B1-5D9D-40CE-B141-E24E2B928404}" srcOrd="2" destOrd="0" parTransId="{0A86BD0E-454C-4078-8312-B5344797A867}" sibTransId="{C3518B49-BFF0-42EF-9202-F515D4AD4F58}"/>
    <dgm:cxn modelId="{C52CDD28-26D9-4B2D-87E2-0405E198D187}" type="presOf" srcId="{12B187D8-E4FD-4E2E-B81A-33F5C765CAF7}" destId="{54F9F235-3FC0-4D0D-B899-792DE30EA53E}" srcOrd="0" destOrd="1" presId="urn:microsoft.com/office/officeart/2005/8/layout/process3"/>
    <dgm:cxn modelId="{9532D929-7620-4DDD-8B1E-48701E0E3D2C}" type="presOf" srcId="{5D8CB085-B68D-41D9-9397-8265684E9036}" destId="{7C3E6C7F-984F-40E9-8F26-BC11326D2A73}" srcOrd="1" destOrd="0" presId="urn:microsoft.com/office/officeart/2005/8/layout/process3"/>
    <dgm:cxn modelId="{73743736-0147-4120-84B4-2CD6334F1F26}" srcId="{C1C4429C-D3B9-4708-AE72-6842FC1926A1}" destId="{5B3C849E-D476-4A05-9AF2-B6AFC8A67E1A}" srcOrd="1" destOrd="0" parTransId="{CE9EB8DE-7947-4D71-93A8-628C5900DEA0}" sibTransId="{66D8CF02-8CDC-40CD-8D36-909D7C5D1C7E}"/>
    <dgm:cxn modelId="{8A618A3D-BED5-4CBE-92CF-B1BE29AB36F6}" type="presOf" srcId="{C1C4429C-D3B9-4708-AE72-6842FC1926A1}" destId="{7D26C6C1-42E2-499E-B767-23AB0937CD6F}" srcOrd="1" destOrd="0" presId="urn:microsoft.com/office/officeart/2005/8/layout/process3"/>
    <dgm:cxn modelId="{55A3963E-A6E6-4EE0-9945-52B20F0E60BD}" type="presOf" srcId="{6288ACCC-252F-4625-A0B5-DF7CAA50C6F2}" destId="{D8EFD626-77EA-41CE-945F-F9377FC87C23}" srcOrd="0" destOrd="0" presId="urn:microsoft.com/office/officeart/2005/8/layout/process3"/>
    <dgm:cxn modelId="{EB5A733F-92C8-4E9F-958F-5AAF8E154F32}" srcId="{584880CC-4309-42C7-A44E-9D9E54153BD3}" destId="{C1C4429C-D3B9-4708-AE72-6842FC1926A1}" srcOrd="1" destOrd="0" parTransId="{22F24D84-33CB-4766-904C-0466EFB8B9FC}" sibTransId="{5D8CB085-B68D-41D9-9397-8265684E9036}"/>
    <dgm:cxn modelId="{CA88385B-3E15-46F1-AF1B-EC5439FF91B5}" type="presOf" srcId="{A2F9479B-24BE-45F2-84C6-43971193E66B}" destId="{BDD09D1B-374D-4F4C-B524-1D400FF0F8D4}" srcOrd="1" destOrd="0" presId="urn:microsoft.com/office/officeart/2005/8/layout/process3"/>
    <dgm:cxn modelId="{5FDD3943-7797-40D9-A315-FE9645F27385}" srcId="{A2F9479B-24BE-45F2-84C6-43971193E66B}" destId="{12B187D8-E4FD-4E2E-B81A-33F5C765CAF7}" srcOrd="1" destOrd="0" parTransId="{1DB49D8E-94BF-4545-BCAB-8280FB911BE4}" sibTransId="{43624B18-113A-4706-86F2-C025A38B64A5}"/>
    <dgm:cxn modelId="{30E7274B-78FB-4CFF-9C01-578ADB09C4B5}" srcId="{584880CC-4309-42C7-A44E-9D9E54153BD3}" destId="{EBD21CE6-398D-4CE0-9716-25ADEEFB33CF}" srcOrd="2" destOrd="0" parTransId="{16CF4A40-A20B-4EF5-9381-9CFE15A9908C}" sibTransId="{E3F6A32D-805E-4C31-A8B5-E960DB5420B0}"/>
    <dgm:cxn modelId="{BA02FC6C-2F99-4C6D-995E-A69AE61DB2B4}" type="presOf" srcId="{C1C4429C-D3B9-4708-AE72-6842FC1926A1}" destId="{1C56F225-9828-4EE7-B6D8-033C26001C4A}" srcOrd="0" destOrd="0" presId="urn:microsoft.com/office/officeart/2005/8/layout/process3"/>
    <dgm:cxn modelId="{A3284376-CFF0-4E6C-BDCA-C22059685F63}" type="presOf" srcId="{5B3C849E-D476-4A05-9AF2-B6AFC8A67E1A}" destId="{A66BAD47-28E6-4830-8E8F-F7C9490F2473}" srcOrd="0" destOrd="1" presId="urn:microsoft.com/office/officeart/2005/8/layout/process3"/>
    <dgm:cxn modelId="{4020D658-449E-403F-BC04-90D4F495D2EB}" type="presOf" srcId="{584880CC-4309-42C7-A44E-9D9E54153BD3}" destId="{F5E899D1-DA22-43EC-B5ED-45313ED1A9EA}" srcOrd="0" destOrd="0" presId="urn:microsoft.com/office/officeart/2005/8/layout/process3"/>
    <dgm:cxn modelId="{E5D5DE58-B837-4982-9266-AB7E4B97945E}" type="presOf" srcId="{D3B4614A-FE23-4ED9-8632-E935A21072EE}" destId="{54F9F235-3FC0-4D0D-B899-792DE30EA53E}" srcOrd="0" destOrd="0" presId="urn:microsoft.com/office/officeart/2005/8/layout/process3"/>
    <dgm:cxn modelId="{A3FF7A7B-CB62-498F-B580-5C0F8E5BB262}" type="presOf" srcId="{A2F9479B-24BE-45F2-84C6-43971193E66B}" destId="{530B82A1-C87F-4E09-A531-7AEC2EB17E0F}" srcOrd="0" destOrd="0" presId="urn:microsoft.com/office/officeart/2005/8/layout/process3"/>
    <dgm:cxn modelId="{6CA6307F-9243-4A13-8D6D-E0FDE50978DC}" type="presOf" srcId="{E510BC7C-9BBA-4F5A-8D7C-CEBFC514DFB4}" destId="{A66BAD47-28E6-4830-8E8F-F7C9490F2473}" srcOrd="0" destOrd="0" presId="urn:microsoft.com/office/officeart/2005/8/layout/process3"/>
    <dgm:cxn modelId="{4D71EB7F-A546-4B94-8F69-80BAE7A12FFF}" srcId="{EBD21CE6-398D-4CE0-9716-25ADEEFB33CF}" destId="{B0F6B5E1-45A3-488F-B6C1-2D50D044B157}" srcOrd="0" destOrd="0" parTransId="{0A0F0E14-3E66-4EBB-BF10-145EAAB1589B}" sibTransId="{973C23E5-ED66-442C-ADAA-350F7A88A5EE}"/>
    <dgm:cxn modelId="{9E0F618F-8945-4741-9782-5A1EFF60B394}" srcId="{584880CC-4309-42C7-A44E-9D9E54153BD3}" destId="{A2F9479B-24BE-45F2-84C6-43971193E66B}" srcOrd="0" destOrd="0" parTransId="{A9BA285B-7C9D-44F4-9893-FD2A843E9D00}" sibTransId="{6288ACCC-252F-4625-A0B5-DF7CAA50C6F2}"/>
    <dgm:cxn modelId="{FC3B5A9B-5E5A-4A41-94C1-C3B9297D9811}" srcId="{A2F9479B-24BE-45F2-84C6-43971193E66B}" destId="{D3B4614A-FE23-4ED9-8632-E935A21072EE}" srcOrd="0" destOrd="0" parTransId="{BBBA7EF1-1529-48A3-B507-6550E18077B0}" sibTransId="{38156B61-67E1-4ED3-B8FC-7708DCD247F0}"/>
    <dgm:cxn modelId="{5425969B-0046-47A4-9009-FB69AF3B08BF}" srcId="{A2F9479B-24BE-45F2-84C6-43971193E66B}" destId="{51F4A44D-65E9-43D2-9089-4CD314754B66}" srcOrd="2" destOrd="0" parTransId="{F3A7CBEB-E0B8-4D65-BE15-8C8E3E629FC4}" sibTransId="{6BE8BA19-6345-4A7A-97BF-4B4F8FEE89F7}"/>
    <dgm:cxn modelId="{C2C9D8AD-998F-4F59-8A0F-952B8E8F8FE5}" srcId="{EBD21CE6-398D-4CE0-9716-25ADEEFB33CF}" destId="{D33D4A1C-3F19-4AC5-A038-B8ECDB7D046A}" srcOrd="1" destOrd="0" parTransId="{963F569E-FCA4-4A2E-837E-3707C0D58F28}" sibTransId="{B8B95968-DA4D-41A9-B89E-2B343CF6C52F}"/>
    <dgm:cxn modelId="{C408F1BA-A98A-4664-8A15-75A5738B940C}" srcId="{C1C4429C-D3B9-4708-AE72-6842FC1926A1}" destId="{E510BC7C-9BBA-4F5A-8D7C-CEBFC514DFB4}" srcOrd="0" destOrd="0" parTransId="{64EE8D0B-F9D4-4CE5-8B09-6E4E2202CFA1}" sibTransId="{C7DDF85A-474D-47C6-9F8E-603D3953220C}"/>
    <dgm:cxn modelId="{2F48EECF-2535-4F58-BED2-7436DFB0FFE1}" type="presOf" srcId="{EBD21CE6-398D-4CE0-9716-25ADEEFB33CF}" destId="{70F99731-B0EA-4ED9-B823-7D644853D186}" srcOrd="0" destOrd="0" presId="urn:microsoft.com/office/officeart/2005/8/layout/process3"/>
    <dgm:cxn modelId="{C9D9A8D0-F7BF-4692-BAAB-BAB8250F2F22}" srcId="{EBD21CE6-398D-4CE0-9716-25ADEEFB33CF}" destId="{DC0B2A15-146E-478D-80D9-7B2DDCA80E6E}" srcOrd="3" destOrd="0" parTransId="{6B6D411B-99EE-4EDB-A440-A32A5A866DCF}" sibTransId="{6842D7CA-82DC-4DC4-B90F-5A33131F7169}"/>
    <dgm:cxn modelId="{DF1746D8-AB81-4BC6-A7A9-FB8DB8E9E262}" type="presOf" srcId="{51F4A44D-65E9-43D2-9089-4CD314754B66}" destId="{54F9F235-3FC0-4D0D-B899-792DE30EA53E}" srcOrd="0" destOrd="2" presId="urn:microsoft.com/office/officeart/2005/8/layout/process3"/>
    <dgm:cxn modelId="{69F699DA-D921-43F5-87B5-FB8EDE639F93}" type="presOf" srcId="{EBD21CE6-398D-4CE0-9716-25ADEEFB33CF}" destId="{653CEE50-810B-4B06-AF8F-B551BA198397}" srcOrd="1" destOrd="0" presId="urn:microsoft.com/office/officeart/2005/8/layout/process3"/>
    <dgm:cxn modelId="{8BF831E6-1C0E-4D53-8E8E-E70EDA78A8F0}" type="presOf" srcId="{8E4E56B1-5D9D-40CE-B141-E24E2B928404}" destId="{9A05DC15-8849-4540-BEC1-B28EB40C4805}" srcOrd="0" destOrd="2" presId="urn:microsoft.com/office/officeart/2005/8/layout/process3"/>
    <dgm:cxn modelId="{181509E8-B8F4-4399-B905-551263BAA448}" type="presOf" srcId="{D33D4A1C-3F19-4AC5-A038-B8ECDB7D046A}" destId="{9A05DC15-8849-4540-BEC1-B28EB40C4805}" srcOrd="0" destOrd="1" presId="urn:microsoft.com/office/officeart/2005/8/layout/process3"/>
    <dgm:cxn modelId="{C1BBDEE8-EB80-4A61-BDCE-056CB7B13EDB}" type="presOf" srcId="{6288ACCC-252F-4625-A0B5-DF7CAA50C6F2}" destId="{9DEFA6D7-5CB7-4B4C-BF3D-6F56B267C7BA}" srcOrd="1" destOrd="0" presId="urn:microsoft.com/office/officeart/2005/8/layout/process3"/>
    <dgm:cxn modelId="{3BEF3CF4-7A45-4D9A-8D2B-D486EF06C250}" type="presOf" srcId="{DC0B2A15-146E-478D-80D9-7B2DDCA80E6E}" destId="{9A05DC15-8849-4540-BEC1-B28EB40C4805}" srcOrd="0" destOrd="3" presId="urn:microsoft.com/office/officeart/2005/8/layout/process3"/>
    <dgm:cxn modelId="{1A85986F-C533-45CD-937A-A66200F9E68A}" type="presParOf" srcId="{F5E899D1-DA22-43EC-B5ED-45313ED1A9EA}" destId="{7F1CE405-6E0E-452F-B8CB-5753176F54F3}" srcOrd="0" destOrd="0" presId="urn:microsoft.com/office/officeart/2005/8/layout/process3"/>
    <dgm:cxn modelId="{B68EEE47-04B1-4557-AD25-E9D1EB7EA4A7}" type="presParOf" srcId="{7F1CE405-6E0E-452F-B8CB-5753176F54F3}" destId="{530B82A1-C87F-4E09-A531-7AEC2EB17E0F}" srcOrd="0" destOrd="0" presId="urn:microsoft.com/office/officeart/2005/8/layout/process3"/>
    <dgm:cxn modelId="{825F55B4-5B28-4B4D-8D3B-41112C6E5880}" type="presParOf" srcId="{7F1CE405-6E0E-452F-B8CB-5753176F54F3}" destId="{BDD09D1B-374D-4F4C-B524-1D400FF0F8D4}" srcOrd="1" destOrd="0" presId="urn:microsoft.com/office/officeart/2005/8/layout/process3"/>
    <dgm:cxn modelId="{CF41ED16-67E9-4A18-A847-D4A298492FC4}" type="presParOf" srcId="{7F1CE405-6E0E-452F-B8CB-5753176F54F3}" destId="{54F9F235-3FC0-4D0D-B899-792DE30EA53E}" srcOrd="2" destOrd="0" presId="urn:microsoft.com/office/officeart/2005/8/layout/process3"/>
    <dgm:cxn modelId="{82FD8C55-5679-4556-81E5-9F25C3567613}" type="presParOf" srcId="{F5E899D1-DA22-43EC-B5ED-45313ED1A9EA}" destId="{D8EFD626-77EA-41CE-945F-F9377FC87C23}" srcOrd="1" destOrd="0" presId="urn:microsoft.com/office/officeart/2005/8/layout/process3"/>
    <dgm:cxn modelId="{94AEEEC3-8147-47FC-803B-27844A9819A3}" type="presParOf" srcId="{D8EFD626-77EA-41CE-945F-F9377FC87C23}" destId="{9DEFA6D7-5CB7-4B4C-BF3D-6F56B267C7BA}" srcOrd="0" destOrd="0" presId="urn:microsoft.com/office/officeart/2005/8/layout/process3"/>
    <dgm:cxn modelId="{F579BF88-2148-4650-BF52-A51DFA7525AF}" type="presParOf" srcId="{F5E899D1-DA22-43EC-B5ED-45313ED1A9EA}" destId="{11D1DE66-B229-4ECE-9F79-9772F86DFBB9}" srcOrd="2" destOrd="0" presId="urn:microsoft.com/office/officeart/2005/8/layout/process3"/>
    <dgm:cxn modelId="{E80E7DB1-3105-4282-B239-CEC774935ACE}" type="presParOf" srcId="{11D1DE66-B229-4ECE-9F79-9772F86DFBB9}" destId="{1C56F225-9828-4EE7-B6D8-033C26001C4A}" srcOrd="0" destOrd="0" presId="urn:microsoft.com/office/officeart/2005/8/layout/process3"/>
    <dgm:cxn modelId="{CFD6F29E-5E86-4CA7-B65A-13828D404244}" type="presParOf" srcId="{11D1DE66-B229-4ECE-9F79-9772F86DFBB9}" destId="{7D26C6C1-42E2-499E-B767-23AB0937CD6F}" srcOrd="1" destOrd="0" presId="urn:microsoft.com/office/officeart/2005/8/layout/process3"/>
    <dgm:cxn modelId="{06AE2014-F86F-41D0-8C22-8F8D0EF0E57F}" type="presParOf" srcId="{11D1DE66-B229-4ECE-9F79-9772F86DFBB9}" destId="{A66BAD47-28E6-4830-8E8F-F7C9490F2473}" srcOrd="2" destOrd="0" presId="urn:microsoft.com/office/officeart/2005/8/layout/process3"/>
    <dgm:cxn modelId="{AEB528CE-06BA-457A-8AA6-EB8418ECB9A9}" type="presParOf" srcId="{F5E899D1-DA22-43EC-B5ED-45313ED1A9EA}" destId="{80FAE237-569F-438E-BD4C-44C89A34F374}" srcOrd="3" destOrd="0" presId="urn:microsoft.com/office/officeart/2005/8/layout/process3"/>
    <dgm:cxn modelId="{D7DB63AA-51FD-4D4F-8590-6F3729AA9E65}" type="presParOf" srcId="{80FAE237-569F-438E-BD4C-44C89A34F374}" destId="{7C3E6C7F-984F-40E9-8F26-BC11326D2A73}" srcOrd="0" destOrd="0" presId="urn:microsoft.com/office/officeart/2005/8/layout/process3"/>
    <dgm:cxn modelId="{E71B5B30-F58D-4032-85EF-47FD7274E362}" type="presParOf" srcId="{F5E899D1-DA22-43EC-B5ED-45313ED1A9EA}" destId="{3E8C182F-D2CD-459B-9FDB-A92E0A724A0D}" srcOrd="4" destOrd="0" presId="urn:microsoft.com/office/officeart/2005/8/layout/process3"/>
    <dgm:cxn modelId="{FBF40603-E691-42D0-8C1F-BD8576010B32}" type="presParOf" srcId="{3E8C182F-D2CD-459B-9FDB-A92E0A724A0D}" destId="{70F99731-B0EA-4ED9-B823-7D644853D186}" srcOrd="0" destOrd="0" presId="urn:microsoft.com/office/officeart/2005/8/layout/process3"/>
    <dgm:cxn modelId="{47C007AE-2222-4099-A11C-CEE9BEEB23DF}" type="presParOf" srcId="{3E8C182F-D2CD-459B-9FDB-A92E0A724A0D}" destId="{653CEE50-810B-4B06-AF8F-B551BA198397}" srcOrd="1" destOrd="0" presId="urn:microsoft.com/office/officeart/2005/8/layout/process3"/>
    <dgm:cxn modelId="{2E542017-8504-4345-85B8-5A9C805929F3}" type="presParOf" srcId="{3E8C182F-D2CD-459B-9FDB-A92E0A724A0D}" destId="{9A05DC15-8849-4540-BEC1-B28EB40C4805}"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09468C3-E16A-4B5A-89FE-C4186B97C58B}" type="doc">
      <dgm:prSet loTypeId="urn:microsoft.com/office/officeart/2005/8/layout/list1" loCatId="list" qsTypeId="urn:microsoft.com/office/officeart/2005/8/quickstyle/simple2" qsCatId="simple" csTypeId="urn:microsoft.com/office/officeart/2005/8/colors/accent1_1" csCatId="accent1" phldr="1"/>
      <dgm:spPr/>
      <dgm:t>
        <a:bodyPr/>
        <a:lstStyle/>
        <a:p>
          <a:endParaRPr lang="es-PE"/>
        </a:p>
      </dgm:t>
    </dgm:pt>
    <dgm:pt modelId="{4600DF37-CBFC-465E-BF5A-41F4B7794F85}">
      <dgm:prSet phldrT="[Texto]"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endParaRPr lang="en-GB" altLang="es-PE" sz="2000" b="1" dirty="0">
            <a:latin typeface="Georgia" pitchFamily="18" charset="0"/>
          </a:endParaRPr>
        </a:p>
        <a:p>
          <a:pPr marL="271463" marR="0" indent="-271463" algn="just" defTabSz="914400" eaLnBrk="1" fontAlgn="auto" latinLnBrk="0" hangingPunct="1">
            <a:lnSpc>
              <a:spcPct val="100000"/>
            </a:lnSpc>
            <a:spcBef>
              <a:spcPts val="0"/>
            </a:spcBef>
            <a:spcAft>
              <a:spcPts val="0"/>
            </a:spcAft>
            <a:buClrTx/>
            <a:buSzTx/>
            <a:buFontTx/>
            <a:buNone/>
            <a:tabLst/>
            <a:defRPr/>
          </a:pPr>
          <a:r>
            <a:rPr lang="en-GB" altLang="es-PE" sz="2000" b="1" dirty="0">
              <a:latin typeface="Georgia" pitchFamily="18" charset="0"/>
            </a:rPr>
            <a:t>1</a:t>
          </a:r>
          <a:r>
            <a:rPr lang="es-PE" altLang="es-PE" sz="2000" b="1" noProof="0" dirty="0">
              <a:latin typeface="Georgia" pitchFamily="18" charset="0"/>
            </a:rPr>
            <a:t>.	</a:t>
          </a:r>
          <a:r>
            <a:rPr lang="es-PE" altLang="es-PE" sz="2000" b="1" noProof="0" dirty="0"/>
            <a:t>Independización o parcelación de predios rústicos para habilitaciones urbanas – Planeamiento Integral</a:t>
          </a:r>
        </a:p>
        <a:p>
          <a:pPr algn="just" defTabSz="1377950">
            <a:spcBef>
              <a:spcPct val="0"/>
            </a:spcBef>
            <a:spcAft>
              <a:spcPct val="35000"/>
            </a:spcAft>
          </a:pPr>
          <a:endParaRPr lang="es-PE" sz="2000" b="1" dirty="0"/>
        </a:p>
      </dgm:t>
    </dgm:pt>
    <dgm:pt modelId="{10CEB2AD-BF83-4383-ABAC-7CBA36BDF981}" type="parTrans" cxnId="{B249801F-7A36-40AD-81B0-05241A25D1FB}">
      <dgm:prSet/>
      <dgm:spPr/>
      <dgm:t>
        <a:bodyPr/>
        <a:lstStyle/>
        <a:p>
          <a:pPr algn="l"/>
          <a:endParaRPr lang="es-PE" sz="1600" b="1">
            <a:solidFill>
              <a:schemeClr val="tx1"/>
            </a:solidFill>
          </a:endParaRPr>
        </a:p>
      </dgm:t>
    </dgm:pt>
    <dgm:pt modelId="{9B6A562D-30C0-440F-ACF9-64E5997079D0}" type="sibTrans" cxnId="{B249801F-7A36-40AD-81B0-05241A25D1FB}">
      <dgm:prSet/>
      <dgm:spPr/>
      <dgm:t>
        <a:bodyPr/>
        <a:lstStyle/>
        <a:p>
          <a:pPr algn="l"/>
          <a:endParaRPr lang="es-PE" sz="1600" b="1">
            <a:solidFill>
              <a:schemeClr val="tx1"/>
            </a:solidFill>
          </a:endParaRPr>
        </a:p>
      </dgm:t>
    </dgm:pt>
    <dgm:pt modelId="{4846A5DA-ECB1-4CF3-871B-29909727C2E8}">
      <dgm:prSet phldrT="[Texto]"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endParaRPr lang="en-GB" altLang="es-PE" sz="2000" b="1" dirty="0"/>
        </a:p>
        <a:p>
          <a:pPr marL="355600" marR="0" indent="-355600" algn="just" defTabSz="914400" eaLnBrk="1" fontAlgn="auto" latinLnBrk="0" hangingPunct="1">
            <a:lnSpc>
              <a:spcPct val="100000"/>
            </a:lnSpc>
            <a:spcBef>
              <a:spcPts val="0"/>
            </a:spcBef>
            <a:spcAft>
              <a:spcPts val="0"/>
            </a:spcAft>
            <a:buClrTx/>
            <a:buSzTx/>
            <a:buFontTx/>
            <a:buNone/>
            <a:tabLst/>
            <a:defRPr/>
          </a:pPr>
          <a:r>
            <a:rPr lang="en-GB" altLang="es-PE" sz="2000" b="1" dirty="0"/>
            <a:t>2. 	</a:t>
          </a:r>
          <a:r>
            <a:rPr lang="es-PE" altLang="es-PE" sz="2000" b="1" noProof="0" dirty="0"/>
            <a:t>Documentos previos.</a:t>
          </a:r>
        </a:p>
        <a:p>
          <a:pPr algn="just" defTabSz="1377950">
            <a:spcBef>
              <a:spcPct val="0"/>
            </a:spcBef>
            <a:spcAft>
              <a:spcPct val="35000"/>
            </a:spcAft>
          </a:pPr>
          <a:endParaRPr lang="es-PE" sz="2000" b="1" noProof="0" dirty="0"/>
        </a:p>
      </dgm:t>
    </dgm:pt>
    <dgm:pt modelId="{AFDDA65C-72A2-4AB5-9118-E078035EEF23}" type="parTrans" cxnId="{C6860B91-CC42-403F-BC01-F84449528F5A}">
      <dgm:prSet/>
      <dgm:spPr/>
      <dgm:t>
        <a:bodyPr/>
        <a:lstStyle/>
        <a:p>
          <a:pPr algn="l"/>
          <a:endParaRPr lang="es-PE" sz="1600" b="1">
            <a:solidFill>
              <a:schemeClr val="tx1"/>
            </a:solidFill>
          </a:endParaRPr>
        </a:p>
      </dgm:t>
    </dgm:pt>
    <dgm:pt modelId="{48ADA39F-E477-46B3-B426-E35936C8C5A9}" type="sibTrans" cxnId="{C6860B91-CC42-403F-BC01-F84449528F5A}">
      <dgm:prSet/>
      <dgm:spPr/>
      <dgm:t>
        <a:bodyPr/>
        <a:lstStyle/>
        <a:p>
          <a:pPr algn="l"/>
          <a:endParaRPr lang="es-PE" sz="1600" b="1">
            <a:solidFill>
              <a:schemeClr val="tx1"/>
            </a:solidFill>
          </a:endParaRPr>
        </a:p>
      </dgm:t>
    </dgm:pt>
    <dgm:pt modelId="{CA90B8E7-F3DB-4B42-BDFB-CDC3AEC8AA85}">
      <dgm:prSet phldrT="[Texto]" custT="1"/>
      <dgm:spPr/>
      <dgm:t>
        <a:bodyPr/>
        <a:lstStyle/>
        <a:p>
          <a:pPr marL="490538" indent="-422275" algn="just" eaLnBrk="1" hangingPunct="1">
            <a:lnSpc>
              <a:spcPct val="88000"/>
            </a:lnSpc>
            <a:buClr>
              <a:srgbClr val="99284C"/>
            </a:buClr>
            <a:buFont typeface="Wingdings" pitchFamily="2" charset="2"/>
            <a:buNone/>
            <a:tabLst>
              <a:tab pos="604838" algn="l"/>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endParaRPr lang="en-GB" altLang="es-PE" sz="2000" b="1" dirty="0"/>
        </a:p>
        <a:p>
          <a:pPr marL="490538" indent="-422275" algn="just" eaLnBrk="1" hangingPunct="1">
            <a:lnSpc>
              <a:spcPct val="88000"/>
            </a:lnSpc>
            <a:buClr>
              <a:srgbClr val="99284C"/>
            </a:buClr>
            <a:buFont typeface="Wingdings" pitchFamily="2" charset="2"/>
            <a:buNone/>
            <a:tabLst>
              <a:tab pos="604838" algn="l"/>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endParaRPr lang="en-GB" altLang="es-PE" sz="2000" b="1" dirty="0"/>
        </a:p>
        <a:p>
          <a:pPr marL="355600" indent="-287338" algn="just" eaLnBrk="1" hangingPunct="1">
            <a:lnSpc>
              <a:spcPct val="88000"/>
            </a:lnSpc>
            <a:buClr>
              <a:srgbClr val="99284C"/>
            </a:buClr>
            <a:buFont typeface="Wingdings" pitchFamily="2" charset="2"/>
            <a:buNone/>
            <a:tabLst>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r>
            <a:rPr lang="en-GB" altLang="es-PE" sz="2000" b="1" dirty="0"/>
            <a:t>3. </a:t>
          </a:r>
          <a:r>
            <a:rPr lang="en-GB" altLang="es-PE" sz="2000" b="1" dirty="0" err="1"/>
            <a:t>Proyecto</a:t>
          </a:r>
          <a:r>
            <a:rPr lang="en-GB" altLang="es-PE" sz="2000" b="1" dirty="0"/>
            <a:t> de </a:t>
          </a:r>
          <a:r>
            <a:rPr lang="es-PE" altLang="es-PE" sz="2000" b="1" noProof="0" dirty="0"/>
            <a:t>habilitación urbana (licencia de habilitación urbana). </a:t>
          </a:r>
        </a:p>
        <a:p>
          <a:pPr marL="490538" indent="-422275" algn="just" eaLnBrk="1" hangingPunct="1">
            <a:lnSpc>
              <a:spcPct val="88000"/>
            </a:lnSpc>
            <a:buClr>
              <a:srgbClr val="99284C"/>
            </a:buClr>
            <a:buFont typeface="Wingdings" pitchFamily="2" charset="2"/>
            <a:buNone/>
            <a:tabLst>
              <a:tab pos="604838" algn="l"/>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endParaRPr lang="en-GB" altLang="es-PE" sz="2000" b="1" dirty="0"/>
        </a:p>
        <a:p>
          <a:pPr marL="490538" indent="-422275" algn="just" eaLnBrk="1" hangingPunct="1">
            <a:lnSpc>
              <a:spcPct val="88000"/>
            </a:lnSpc>
            <a:buClr>
              <a:srgbClr val="99284C"/>
            </a:buClr>
            <a:buFont typeface="Wingdings" pitchFamily="2" charset="2"/>
            <a:buNone/>
            <a:tabLst>
              <a:tab pos="604838" algn="l"/>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endParaRPr lang="es-PE" sz="2000" b="1" dirty="0"/>
        </a:p>
      </dgm:t>
    </dgm:pt>
    <dgm:pt modelId="{F127711E-9EB9-4A98-B2B1-5BA3C9F92CC3}" type="parTrans" cxnId="{EE2A1895-8D32-45E7-B69A-789DD16D9842}">
      <dgm:prSet/>
      <dgm:spPr/>
      <dgm:t>
        <a:bodyPr/>
        <a:lstStyle/>
        <a:p>
          <a:pPr algn="l"/>
          <a:endParaRPr lang="es-PE" sz="1600" b="1">
            <a:solidFill>
              <a:schemeClr val="tx1"/>
            </a:solidFill>
          </a:endParaRPr>
        </a:p>
      </dgm:t>
    </dgm:pt>
    <dgm:pt modelId="{BD566494-0557-41EE-B4D1-519DC90795F6}" type="sibTrans" cxnId="{EE2A1895-8D32-45E7-B69A-789DD16D9842}">
      <dgm:prSet/>
      <dgm:spPr/>
      <dgm:t>
        <a:bodyPr/>
        <a:lstStyle/>
        <a:p>
          <a:pPr algn="l"/>
          <a:endParaRPr lang="es-PE" sz="1600" b="1">
            <a:solidFill>
              <a:schemeClr val="tx1"/>
            </a:solidFill>
          </a:endParaRPr>
        </a:p>
      </dgm:t>
    </dgm:pt>
    <dgm:pt modelId="{4CCBE77D-741E-4B17-92F6-E5B7FA46F4DC}">
      <dgm:prSet phldrT="[Texto]" custT="1"/>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n-GB" altLang="es-PE" sz="2000" b="1" dirty="0"/>
            <a:t>4.  </a:t>
          </a:r>
          <a:r>
            <a:rPr lang="es-PE" altLang="es-PE" sz="2000" b="1" noProof="0" dirty="0"/>
            <a:t>Recepción de obras de habilitación urbana: HU Nueva, ejecutada y de Oficio.</a:t>
          </a:r>
        </a:p>
        <a:p>
          <a:pPr algn="l" defTabSz="1600200">
            <a:spcBef>
              <a:spcPct val="0"/>
            </a:spcBef>
            <a:spcAft>
              <a:spcPct val="35000"/>
            </a:spcAft>
          </a:pPr>
          <a:endParaRPr lang="es-PE" sz="1600" b="1" dirty="0"/>
        </a:p>
      </dgm:t>
    </dgm:pt>
    <dgm:pt modelId="{FE5B215B-0ED9-457F-B737-676AC808DB85}" type="parTrans" cxnId="{AF7B2B0A-11E2-40C5-A83C-00BEEA49C703}">
      <dgm:prSet/>
      <dgm:spPr/>
      <dgm:t>
        <a:bodyPr/>
        <a:lstStyle/>
        <a:p>
          <a:pPr algn="l"/>
          <a:endParaRPr lang="es-PE" sz="1600" b="1">
            <a:solidFill>
              <a:schemeClr val="tx1"/>
            </a:solidFill>
          </a:endParaRPr>
        </a:p>
      </dgm:t>
    </dgm:pt>
    <dgm:pt modelId="{5EC50B23-CCE7-4471-886E-DD167E299566}" type="sibTrans" cxnId="{AF7B2B0A-11E2-40C5-A83C-00BEEA49C703}">
      <dgm:prSet/>
      <dgm:spPr/>
      <dgm:t>
        <a:bodyPr/>
        <a:lstStyle/>
        <a:p>
          <a:pPr algn="l"/>
          <a:endParaRPr lang="es-PE" sz="1600" b="1">
            <a:solidFill>
              <a:schemeClr val="tx1"/>
            </a:solidFill>
          </a:endParaRPr>
        </a:p>
      </dgm:t>
    </dgm:pt>
    <dgm:pt modelId="{3D34598E-32BD-4C67-81D7-90217C3A3350}" type="pres">
      <dgm:prSet presAssocID="{509468C3-E16A-4B5A-89FE-C4186B97C58B}" presName="linear" presStyleCnt="0">
        <dgm:presLayoutVars>
          <dgm:dir/>
          <dgm:animLvl val="lvl"/>
          <dgm:resizeHandles val="exact"/>
        </dgm:presLayoutVars>
      </dgm:prSet>
      <dgm:spPr/>
    </dgm:pt>
    <dgm:pt modelId="{AF18FCE4-6B5B-476E-85C8-F3187BA8E0B4}" type="pres">
      <dgm:prSet presAssocID="{4600DF37-CBFC-465E-BF5A-41F4B7794F85}" presName="parentLin" presStyleCnt="0"/>
      <dgm:spPr/>
    </dgm:pt>
    <dgm:pt modelId="{26059F57-623E-4E21-9F6C-04F8308967E0}" type="pres">
      <dgm:prSet presAssocID="{4600DF37-CBFC-465E-BF5A-41F4B7794F85}" presName="parentLeftMargin" presStyleLbl="node1" presStyleIdx="0" presStyleCnt="4"/>
      <dgm:spPr/>
    </dgm:pt>
    <dgm:pt modelId="{431810BF-14F9-493C-968E-B86E2ED04517}" type="pres">
      <dgm:prSet presAssocID="{4600DF37-CBFC-465E-BF5A-41F4B7794F85}" presName="parentText" presStyleLbl="node1" presStyleIdx="0" presStyleCnt="4" custScaleY="143111" custLinFactNeighborX="12179" custLinFactNeighborY="-7297">
        <dgm:presLayoutVars>
          <dgm:chMax val="0"/>
          <dgm:bulletEnabled val="1"/>
        </dgm:presLayoutVars>
      </dgm:prSet>
      <dgm:spPr/>
    </dgm:pt>
    <dgm:pt modelId="{FF5EBF0B-D649-4A0E-B18D-5E93099974B9}" type="pres">
      <dgm:prSet presAssocID="{4600DF37-CBFC-465E-BF5A-41F4B7794F85}" presName="negativeSpace" presStyleCnt="0"/>
      <dgm:spPr/>
    </dgm:pt>
    <dgm:pt modelId="{1A26F432-224D-4D9A-9501-ADF511DFEF4E}" type="pres">
      <dgm:prSet presAssocID="{4600DF37-CBFC-465E-BF5A-41F4B7794F85}" presName="childText" presStyleLbl="conFgAcc1" presStyleIdx="0" presStyleCnt="4">
        <dgm:presLayoutVars>
          <dgm:bulletEnabled val="1"/>
        </dgm:presLayoutVars>
      </dgm:prSet>
      <dgm:spPr/>
    </dgm:pt>
    <dgm:pt modelId="{E09EC628-E995-4BB3-8DBD-56AE83A1EE1A}" type="pres">
      <dgm:prSet presAssocID="{9B6A562D-30C0-440F-ACF9-64E5997079D0}" presName="spaceBetweenRectangles" presStyleCnt="0"/>
      <dgm:spPr/>
    </dgm:pt>
    <dgm:pt modelId="{65EF88E6-19B1-4E45-8E61-6AAF95668EE5}" type="pres">
      <dgm:prSet presAssocID="{4846A5DA-ECB1-4CF3-871B-29909727C2E8}" presName="parentLin" presStyleCnt="0"/>
      <dgm:spPr/>
    </dgm:pt>
    <dgm:pt modelId="{7EA65C15-BB60-471B-B2BC-C7E93E4FF979}" type="pres">
      <dgm:prSet presAssocID="{4846A5DA-ECB1-4CF3-871B-29909727C2E8}" presName="parentLeftMargin" presStyleLbl="node1" presStyleIdx="0" presStyleCnt="4"/>
      <dgm:spPr/>
    </dgm:pt>
    <dgm:pt modelId="{C2A0FBCA-FD9F-4F2F-A0E4-F7337F6B9DF9}" type="pres">
      <dgm:prSet presAssocID="{4846A5DA-ECB1-4CF3-871B-29909727C2E8}" presName="parentText" presStyleLbl="node1" presStyleIdx="1" presStyleCnt="4">
        <dgm:presLayoutVars>
          <dgm:chMax val="0"/>
          <dgm:bulletEnabled val="1"/>
        </dgm:presLayoutVars>
      </dgm:prSet>
      <dgm:spPr/>
    </dgm:pt>
    <dgm:pt modelId="{2796303F-1F72-43D7-A9F3-E027267EE78A}" type="pres">
      <dgm:prSet presAssocID="{4846A5DA-ECB1-4CF3-871B-29909727C2E8}" presName="negativeSpace" presStyleCnt="0"/>
      <dgm:spPr/>
    </dgm:pt>
    <dgm:pt modelId="{FC8498F1-F904-42EC-ADBF-4ACA1AC5F0C1}" type="pres">
      <dgm:prSet presAssocID="{4846A5DA-ECB1-4CF3-871B-29909727C2E8}" presName="childText" presStyleLbl="conFgAcc1" presStyleIdx="1" presStyleCnt="4">
        <dgm:presLayoutVars>
          <dgm:bulletEnabled val="1"/>
        </dgm:presLayoutVars>
      </dgm:prSet>
      <dgm:spPr/>
    </dgm:pt>
    <dgm:pt modelId="{D1EC5FF0-BAC5-4E32-8CC6-EAF0993F5D06}" type="pres">
      <dgm:prSet presAssocID="{48ADA39F-E477-46B3-B426-E35936C8C5A9}" presName="spaceBetweenRectangles" presStyleCnt="0"/>
      <dgm:spPr/>
    </dgm:pt>
    <dgm:pt modelId="{97D713CF-CEEF-463E-A172-DB387ACA86B9}" type="pres">
      <dgm:prSet presAssocID="{CA90B8E7-F3DB-4B42-BDFB-CDC3AEC8AA85}" presName="parentLin" presStyleCnt="0"/>
      <dgm:spPr/>
    </dgm:pt>
    <dgm:pt modelId="{3CB21C38-C042-45BE-871F-D962DBCBE46B}" type="pres">
      <dgm:prSet presAssocID="{CA90B8E7-F3DB-4B42-BDFB-CDC3AEC8AA85}" presName="parentLeftMargin" presStyleLbl="node1" presStyleIdx="1" presStyleCnt="4"/>
      <dgm:spPr/>
    </dgm:pt>
    <dgm:pt modelId="{D5A9BDF1-2A45-46A5-BB59-BE54E2F37351}" type="pres">
      <dgm:prSet presAssocID="{CA90B8E7-F3DB-4B42-BDFB-CDC3AEC8AA85}" presName="parentText" presStyleLbl="node1" presStyleIdx="2" presStyleCnt="4" custScaleY="137056">
        <dgm:presLayoutVars>
          <dgm:chMax val="0"/>
          <dgm:bulletEnabled val="1"/>
        </dgm:presLayoutVars>
      </dgm:prSet>
      <dgm:spPr/>
    </dgm:pt>
    <dgm:pt modelId="{DB136291-C9B2-4707-895A-35155FD6A4E1}" type="pres">
      <dgm:prSet presAssocID="{CA90B8E7-F3DB-4B42-BDFB-CDC3AEC8AA85}" presName="negativeSpace" presStyleCnt="0"/>
      <dgm:spPr/>
    </dgm:pt>
    <dgm:pt modelId="{6569F2EB-FA52-459F-A515-EC5A3F588B18}" type="pres">
      <dgm:prSet presAssocID="{CA90B8E7-F3DB-4B42-BDFB-CDC3AEC8AA85}" presName="childText" presStyleLbl="conFgAcc1" presStyleIdx="2" presStyleCnt="4" custLinFactNeighborX="-19914" custLinFactNeighborY="13066">
        <dgm:presLayoutVars>
          <dgm:bulletEnabled val="1"/>
        </dgm:presLayoutVars>
      </dgm:prSet>
      <dgm:spPr/>
    </dgm:pt>
    <dgm:pt modelId="{91943C72-E6BD-4AC3-8425-7CC13251EFAC}" type="pres">
      <dgm:prSet presAssocID="{BD566494-0557-41EE-B4D1-519DC90795F6}" presName="spaceBetweenRectangles" presStyleCnt="0"/>
      <dgm:spPr/>
    </dgm:pt>
    <dgm:pt modelId="{0CA873A5-8B5B-4464-AE6F-CCBAC6C93077}" type="pres">
      <dgm:prSet presAssocID="{4CCBE77D-741E-4B17-92F6-E5B7FA46F4DC}" presName="parentLin" presStyleCnt="0"/>
      <dgm:spPr/>
    </dgm:pt>
    <dgm:pt modelId="{11D54622-91F9-4742-86D6-7A7C476B6989}" type="pres">
      <dgm:prSet presAssocID="{4CCBE77D-741E-4B17-92F6-E5B7FA46F4DC}" presName="parentLeftMargin" presStyleLbl="node1" presStyleIdx="2" presStyleCnt="4"/>
      <dgm:spPr/>
    </dgm:pt>
    <dgm:pt modelId="{025599A5-BB20-43A9-B111-3C13B5CB76A5}" type="pres">
      <dgm:prSet presAssocID="{4CCBE77D-741E-4B17-92F6-E5B7FA46F4DC}" presName="parentText" presStyleLbl="node1" presStyleIdx="3" presStyleCnt="4" custScaleY="122854">
        <dgm:presLayoutVars>
          <dgm:chMax val="0"/>
          <dgm:bulletEnabled val="1"/>
        </dgm:presLayoutVars>
      </dgm:prSet>
      <dgm:spPr/>
    </dgm:pt>
    <dgm:pt modelId="{09EC5D77-5588-4EEA-A6E3-5663DC49CF5E}" type="pres">
      <dgm:prSet presAssocID="{4CCBE77D-741E-4B17-92F6-E5B7FA46F4DC}" presName="negativeSpace" presStyleCnt="0"/>
      <dgm:spPr/>
    </dgm:pt>
    <dgm:pt modelId="{21AD3F88-FB40-4F58-90F8-75173F70B48A}" type="pres">
      <dgm:prSet presAssocID="{4CCBE77D-741E-4B17-92F6-E5B7FA46F4DC}" presName="childText" presStyleLbl="conFgAcc1" presStyleIdx="3" presStyleCnt="4">
        <dgm:presLayoutVars>
          <dgm:bulletEnabled val="1"/>
        </dgm:presLayoutVars>
      </dgm:prSet>
      <dgm:spPr/>
    </dgm:pt>
  </dgm:ptLst>
  <dgm:cxnLst>
    <dgm:cxn modelId="{AF7B2B0A-11E2-40C5-A83C-00BEEA49C703}" srcId="{509468C3-E16A-4B5A-89FE-C4186B97C58B}" destId="{4CCBE77D-741E-4B17-92F6-E5B7FA46F4DC}" srcOrd="3" destOrd="0" parTransId="{FE5B215B-0ED9-457F-B737-676AC808DB85}" sibTransId="{5EC50B23-CCE7-4471-886E-DD167E299566}"/>
    <dgm:cxn modelId="{76AA261E-6819-4CDE-83E4-07B2E6A20AC4}" type="presOf" srcId="{4600DF37-CBFC-465E-BF5A-41F4B7794F85}" destId="{26059F57-623E-4E21-9F6C-04F8308967E0}" srcOrd="0" destOrd="0" presId="urn:microsoft.com/office/officeart/2005/8/layout/list1"/>
    <dgm:cxn modelId="{B249801F-7A36-40AD-81B0-05241A25D1FB}" srcId="{509468C3-E16A-4B5A-89FE-C4186B97C58B}" destId="{4600DF37-CBFC-465E-BF5A-41F4B7794F85}" srcOrd="0" destOrd="0" parTransId="{10CEB2AD-BF83-4383-ABAC-7CBA36BDF981}" sibTransId="{9B6A562D-30C0-440F-ACF9-64E5997079D0}"/>
    <dgm:cxn modelId="{B1A71770-7400-48AB-9D39-B172C981977C}" type="presOf" srcId="{4CCBE77D-741E-4B17-92F6-E5B7FA46F4DC}" destId="{11D54622-91F9-4742-86D6-7A7C476B6989}" srcOrd="0" destOrd="0" presId="urn:microsoft.com/office/officeart/2005/8/layout/list1"/>
    <dgm:cxn modelId="{3BFB9472-C36F-4D3B-B2DB-5871150718B7}" type="presOf" srcId="{4CCBE77D-741E-4B17-92F6-E5B7FA46F4DC}" destId="{025599A5-BB20-43A9-B111-3C13B5CB76A5}" srcOrd="1" destOrd="0" presId="urn:microsoft.com/office/officeart/2005/8/layout/list1"/>
    <dgm:cxn modelId="{80BDA952-E180-4550-83ED-9604FBED516D}" type="presOf" srcId="{4600DF37-CBFC-465E-BF5A-41F4B7794F85}" destId="{431810BF-14F9-493C-968E-B86E2ED04517}" srcOrd="1" destOrd="0" presId="urn:microsoft.com/office/officeart/2005/8/layout/list1"/>
    <dgm:cxn modelId="{FE586388-EE78-4A94-BB40-F5FFDBD6AEC5}" type="presOf" srcId="{CA90B8E7-F3DB-4B42-BDFB-CDC3AEC8AA85}" destId="{D5A9BDF1-2A45-46A5-BB59-BE54E2F37351}" srcOrd="1" destOrd="0" presId="urn:microsoft.com/office/officeart/2005/8/layout/list1"/>
    <dgm:cxn modelId="{49037F89-527C-4B38-AE8F-345793D54E32}" type="presOf" srcId="{CA90B8E7-F3DB-4B42-BDFB-CDC3AEC8AA85}" destId="{3CB21C38-C042-45BE-871F-D962DBCBE46B}" srcOrd="0" destOrd="0" presId="urn:microsoft.com/office/officeart/2005/8/layout/list1"/>
    <dgm:cxn modelId="{C6860B91-CC42-403F-BC01-F84449528F5A}" srcId="{509468C3-E16A-4B5A-89FE-C4186B97C58B}" destId="{4846A5DA-ECB1-4CF3-871B-29909727C2E8}" srcOrd="1" destOrd="0" parTransId="{AFDDA65C-72A2-4AB5-9118-E078035EEF23}" sibTransId="{48ADA39F-E477-46B3-B426-E35936C8C5A9}"/>
    <dgm:cxn modelId="{EE2A1895-8D32-45E7-B69A-789DD16D9842}" srcId="{509468C3-E16A-4B5A-89FE-C4186B97C58B}" destId="{CA90B8E7-F3DB-4B42-BDFB-CDC3AEC8AA85}" srcOrd="2" destOrd="0" parTransId="{F127711E-9EB9-4A98-B2B1-5BA3C9F92CC3}" sibTransId="{BD566494-0557-41EE-B4D1-519DC90795F6}"/>
    <dgm:cxn modelId="{44FA21B1-67EF-44D6-9406-71F92150DCD1}" type="presOf" srcId="{4846A5DA-ECB1-4CF3-871B-29909727C2E8}" destId="{7EA65C15-BB60-471B-B2BC-C7E93E4FF979}" srcOrd="0" destOrd="0" presId="urn:microsoft.com/office/officeart/2005/8/layout/list1"/>
    <dgm:cxn modelId="{4990D1D8-5B70-42DB-A56B-779242F262D0}" type="presOf" srcId="{509468C3-E16A-4B5A-89FE-C4186B97C58B}" destId="{3D34598E-32BD-4C67-81D7-90217C3A3350}" srcOrd="0" destOrd="0" presId="urn:microsoft.com/office/officeart/2005/8/layout/list1"/>
    <dgm:cxn modelId="{801850DF-E916-41E2-9369-0C24BA75681D}" type="presOf" srcId="{4846A5DA-ECB1-4CF3-871B-29909727C2E8}" destId="{C2A0FBCA-FD9F-4F2F-A0E4-F7337F6B9DF9}" srcOrd="1" destOrd="0" presId="urn:microsoft.com/office/officeart/2005/8/layout/list1"/>
    <dgm:cxn modelId="{31B96631-A4DE-4A80-B06C-7BFA043F6AE8}" type="presParOf" srcId="{3D34598E-32BD-4C67-81D7-90217C3A3350}" destId="{AF18FCE4-6B5B-476E-85C8-F3187BA8E0B4}" srcOrd="0" destOrd="0" presId="urn:microsoft.com/office/officeart/2005/8/layout/list1"/>
    <dgm:cxn modelId="{4D37BC39-F705-4EAF-BBEC-0FABE45C0031}" type="presParOf" srcId="{AF18FCE4-6B5B-476E-85C8-F3187BA8E0B4}" destId="{26059F57-623E-4E21-9F6C-04F8308967E0}" srcOrd="0" destOrd="0" presId="urn:microsoft.com/office/officeart/2005/8/layout/list1"/>
    <dgm:cxn modelId="{E4442F59-C415-4EE1-AAF0-1930702B720B}" type="presParOf" srcId="{AF18FCE4-6B5B-476E-85C8-F3187BA8E0B4}" destId="{431810BF-14F9-493C-968E-B86E2ED04517}" srcOrd="1" destOrd="0" presId="urn:microsoft.com/office/officeart/2005/8/layout/list1"/>
    <dgm:cxn modelId="{CF41E109-7310-4E20-B05C-D69C0804FD4E}" type="presParOf" srcId="{3D34598E-32BD-4C67-81D7-90217C3A3350}" destId="{FF5EBF0B-D649-4A0E-B18D-5E93099974B9}" srcOrd="1" destOrd="0" presId="urn:microsoft.com/office/officeart/2005/8/layout/list1"/>
    <dgm:cxn modelId="{DB832129-FD01-40E6-AAE3-CD78568D4BD8}" type="presParOf" srcId="{3D34598E-32BD-4C67-81D7-90217C3A3350}" destId="{1A26F432-224D-4D9A-9501-ADF511DFEF4E}" srcOrd="2" destOrd="0" presId="urn:microsoft.com/office/officeart/2005/8/layout/list1"/>
    <dgm:cxn modelId="{19268BDB-31D6-460F-B0C8-A246F767F55A}" type="presParOf" srcId="{3D34598E-32BD-4C67-81D7-90217C3A3350}" destId="{E09EC628-E995-4BB3-8DBD-56AE83A1EE1A}" srcOrd="3" destOrd="0" presId="urn:microsoft.com/office/officeart/2005/8/layout/list1"/>
    <dgm:cxn modelId="{200FBC05-893D-4EF9-9565-727E25EF8A36}" type="presParOf" srcId="{3D34598E-32BD-4C67-81D7-90217C3A3350}" destId="{65EF88E6-19B1-4E45-8E61-6AAF95668EE5}" srcOrd="4" destOrd="0" presId="urn:microsoft.com/office/officeart/2005/8/layout/list1"/>
    <dgm:cxn modelId="{6271011B-4830-42CA-96B1-1858C255513C}" type="presParOf" srcId="{65EF88E6-19B1-4E45-8E61-6AAF95668EE5}" destId="{7EA65C15-BB60-471B-B2BC-C7E93E4FF979}" srcOrd="0" destOrd="0" presId="urn:microsoft.com/office/officeart/2005/8/layout/list1"/>
    <dgm:cxn modelId="{0EFB33E7-3D71-4D59-8013-33B3ADB9C58C}" type="presParOf" srcId="{65EF88E6-19B1-4E45-8E61-6AAF95668EE5}" destId="{C2A0FBCA-FD9F-4F2F-A0E4-F7337F6B9DF9}" srcOrd="1" destOrd="0" presId="urn:microsoft.com/office/officeart/2005/8/layout/list1"/>
    <dgm:cxn modelId="{DC7DFA98-D7FA-4391-86A3-BE0AAB648CFB}" type="presParOf" srcId="{3D34598E-32BD-4C67-81D7-90217C3A3350}" destId="{2796303F-1F72-43D7-A9F3-E027267EE78A}" srcOrd="5" destOrd="0" presId="urn:microsoft.com/office/officeart/2005/8/layout/list1"/>
    <dgm:cxn modelId="{626C6584-22CF-4A90-828C-D378E433C03D}" type="presParOf" srcId="{3D34598E-32BD-4C67-81D7-90217C3A3350}" destId="{FC8498F1-F904-42EC-ADBF-4ACA1AC5F0C1}" srcOrd="6" destOrd="0" presId="urn:microsoft.com/office/officeart/2005/8/layout/list1"/>
    <dgm:cxn modelId="{34FE93D6-4708-46D4-B9CD-B7865B1E411A}" type="presParOf" srcId="{3D34598E-32BD-4C67-81D7-90217C3A3350}" destId="{D1EC5FF0-BAC5-4E32-8CC6-EAF0993F5D06}" srcOrd="7" destOrd="0" presId="urn:microsoft.com/office/officeart/2005/8/layout/list1"/>
    <dgm:cxn modelId="{05E318F1-CA82-4AF0-9D58-76967E5026D4}" type="presParOf" srcId="{3D34598E-32BD-4C67-81D7-90217C3A3350}" destId="{97D713CF-CEEF-463E-A172-DB387ACA86B9}" srcOrd="8" destOrd="0" presId="urn:microsoft.com/office/officeart/2005/8/layout/list1"/>
    <dgm:cxn modelId="{03FAE218-4B2A-48F2-A5AD-C593038D5327}" type="presParOf" srcId="{97D713CF-CEEF-463E-A172-DB387ACA86B9}" destId="{3CB21C38-C042-45BE-871F-D962DBCBE46B}" srcOrd="0" destOrd="0" presId="urn:microsoft.com/office/officeart/2005/8/layout/list1"/>
    <dgm:cxn modelId="{6DBA219A-6181-4EEB-B63F-409EBFD21271}" type="presParOf" srcId="{97D713CF-CEEF-463E-A172-DB387ACA86B9}" destId="{D5A9BDF1-2A45-46A5-BB59-BE54E2F37351}" srcOrd="1" destOrd="0" presId="urn:microsoft.com/office/officeart/2005/8/layout/list1"/>
    <dgm:cxn modelId="{2B1AFB59-BC8A-4FFA-86D9-E9B8AC3D3F8B}" type="presParOf" srcId="{3D34598E-32BD-4C67-81D7-90217C3A3350}" destId="{DB136291-C9B2-4707-895A-35155FD6A4E1}" srcOrd="9" destOrd="0" presId="urn:microsoft.com/office/officeart/2005/8/layout/list1"/>
    <dgm:cxn modelId="{46CA6E1E-5F3D-40E5-95C1-9326D07E5F22}" type="presParOf" srcId="{3D34598E-32BD-4C67-81D7-90217C3A3350}" destId="{6569F2EB-FA52-459F-A515-EC5A3F588B18}" srcOrd="10" destOrd="0" presId="urn:microsoft.com/office/officeart/2005/8/layout/list1"/>
    <dgm:cxn modelId="{F946AE8E-1714-4F96-885E-3E2D40A76BFB}" type="presParOf" srcId="{3D34598E-32BD-4C67-81D7-90217C3A3350}" destId="{91943C72-E6BD-4AC3-8425-7CC13251EFAC}" srcOrd="11" destOrd="0" presId="urn:microsoft.com/office/officeart/2005/8/layout/list1"/>
    <dgm:cxn modelId="{C1EF7EC5-985A-4F3A-AA6E-11AE06130654}" type="presParOf" srcId="{3D34598E-32BD-4C67-81D7-90217C3A3350}" destId="{0CA873A5-8B5B-4464-AE6F-CCBAC6C93077}" srcOrd="12" destOrd="0" presId="urn:microsoft.com/office/officeart/2005/8/layout/list1"/>
    <dgm:cxn modelId="{3B946319-C35E-4C0B-B945-2FF59D5F7302}" type="presParOf" srcId="{0CA873A5-8B5B-4464-AE6F-CCBAC6C93077}" destId="{11D54622-91F9-4742-86D6-7A7C476B6989}" srcOrd="0" destOrd="0" presId="urn:microsoft.com/office/officeart/2005/8/layout/list1"/>
    <dgm:cxn modelId="{6FC69DFB-9FE4-4DE3-8B0C-11422413BEA2}" type="presParOf" srcId="{0CA873A5-8B5B-4464-AE6F-CCBAC6C93077}" destId="{025599A5-BB20-43A9-B111-3C13B5CB76A5}" srcOrd="1" destOrd="0" presId="urn:microsoft.com/office/officeart/2005/8/layout/list1"/>
    <dgm:cxn modelId="{D371E0DA-60C4-4AF1-A021-6229D8B3853D}" type="presParOf" srcId="{3D34598E-32BD-4C67-81D7-90217C3A3350}" destId="{09EC5D77-5588-4EEA-A6E3-5663DC49CF5E}" srcOrd="13" destOrd="0" presId="urn:microsoft.com/office/officeart/2005/8/layout/list1"/>
    <dgm:cxn modelId="{D2544D14-F6AC-4C6B-B057-BA69D897E696}" type="presParOf" srcId="{3D34598E-32BD-4C67-81D7-90217C3A3350}" destId="{21AD3F88-FB40-4F58-90F8-75173F70B48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45BDCE-DC00-44D1-A145-23DF0C5EBA33}" type="doc">
      <dgm:prSet loTypeId="urn:microsoft.com/office/officeart/2005/8/layout/process1" loCatId="process" qsTypeId="urn:microsoft.com/office/officeart/2005/8/quickstyle/simple1" qsCatId="simple" csTypeId="urn:microsoft.com/office/officeart/2005/8/colors/accent1_2" csCatId="accent1" phldr="1"/>
      <dgm:spPr/>
    </dgm:pt>
    <dgm:pt modelId="{E08B88A1-B486-4ACC-ACD0-0F5BB235E298}">
      <dgm:prSet phldrT="[Texto]" custT="1"/>
      <dgm:spPr>
        <a:solidFill>
          <a:schemeClr val="bg1">
            <a:lumMod val="50000"/>
          </a:schemeClr>
        </a:solidFill>
      </dgm:spPr>
      <dgm:t>
        <a:bodyPr/>
        <a:lstStyle/>
        <a:p>
          <a:r>
            <a:rPr lang="es-PE" sz="1800" dirty="0">
              <a:solidFill>
                <a:schemeClr val="tx1"/>
              </a:solidFill>
            </a:rPr>
            <a:t>Anotación del proyecto de HU</a:t>
          </a:r>
          <a:endParaRPr lang="es-ES" sz="1800" dirty="0">
            <a:solidFill>
              <a:schemeClr val="tx1"/>
            </a:solidFill>
          </a:endParaRPr>
        </a:p>
      </dgm:t>
    </dgm:pt>
    <dgm:pt modelId="{415B3FD0-A3EC-451F-AAED-86F184290D8B}" type="parTrans" cxnId="{F4D6B007-B0D9-4D3B-A625-6ACA87CD291D}">
      <dgm:prSet/>
      <dgm:spPr/>
      <dgm:t>
        <a:bodyPr/>
        <a:lstStyle/>
        <a:p>
          <a:endParaRPr lang="es-ES" sz="2400"/>
        </a:p>
      </dgm:t>
    </dgm:pt>
    <dgm:pt modelId="{BC9BFB30-2C03-41FF-B626-EDBA564F2E59}" type="sibTrans" cxnId="{F4D6B007-B0D9-4D3B-A625-6ACA87CD291D}">
      <dgm:prSet custT="1"/>
      <dgm:spPr/>
      <dgm:t>
        <a:bodyPr/>
        <a:lstStyle/>
        <a:p>
          <a:endParaRPr lang="es-ES" sz="2400"/>
        </a:p>
      </dgm:t>
    </dgm:pt>
    <dgm:pt modelId="{67A465C0-C679-42D5-94BB-12F9547CFAB7}">
      <dgm:prSet phldrT="[Texto]" custT="1"/>
      <dgm:spPr>
        <a:solidFill>
          <a:schemeClr val="bg1">
            <a:lumMod val="65000"/>
          </a:schemeClr>
        </a:solidFill>
      </dgm:spPr>
      <dgm:t>
        <a:bodyPr/>
        <a:lstStyle/>
        <a:p>
          <a:r>
            <a:rPr lang="es-PE" sz="1800" dirty="0" err="1">
              <a:solidFill>
                <a:schemeClr val="tx1"/>
              </a:solidFill>
            </a:rPr>
            <a:t>Preindependización</a:t>
          </a:r>
          <a:r>
            <a:rPr lang="es-PE" sz="1800" dirty="0">
              <a:solidFill>
                <a:schemeClr val="tx1"/>
              </a:solidFill>
            </a:rPr>
            <a:t> de los lotes </a:t>
          </a:r>
          <a:endParaRPr lang="es-ES" sz="1800" dirty="0">
            <a:solidFill>
              <a:schemeClr val="tx1"/>
            </a:solidFill>
          </a:endParaRPr>
        </a:p>
      </dgm:t>
    </dgm:pt>
    <dgm:pt modelId="{4418C5A8-1A62-488C-9EEC-FB9D310672C8}" type="parTrans" cxnId="{B96A5CE3-0AE4-427F-870B-EE9EA35CB603}">
      <dgm:prSet/>
      <dgm:spPr/>
      <dgm:t>
        <a:bodyPr/>
        <a:lstStyle/>
        <a:p>
          <a:endParaRPr lang="es-ES" sz="2400"/>
        </a:p>
      </dgm:t>
    </dgm:pt>
    <dgm:pt modelId="{CAD60340-745E-404B-B33F-7927AF0DE096}" type="sibTrans" cxnId="{B96A5CE3-0AE4-427F-870B-EE9EA35CB603}">
      <dgm:prSet custT="1"/>
      <dgm:spPr/>
      <dgm:t>
        <a:bodyPr/>
        <a:lstStyle/>
        <a:p>
          <a:endParaRPr lang="es-ES" sz="2400"/>
        </a:p>
      </dgm:t>
    </dgm:pt>
    <dgm:pt modelId="{D6B78A3D-645E-4E1B-96A6-0D6257917681}">
      <dgm:prSet phldrT="[Texto]" custT="1"/>
      <dgm:spPr>
        <a:solidFill>
          <a:schemeClr val="bg1">
            <a:lumMod val="75000"/>
          </a:schemeClr>
        </a:solidFill>
      </dgm:spPr>
      <dgm:t>
        <a:bodyPr/>
        <a:lstStyle/>
        <a:p>
          <a:r>
            <a:rPr lang="es-PE" sz="1800" dirty="0">
              <a:solidFill>
                <a:schemeClr val="tx1"/>
              </a:solidFill>
            </a:rPr>
            <a:t>Anotación de compraventa garantizada</a:t>
          </a:r>
          <a:endParaRPr lang="es-ES" sz="1800" dirty="0">
            <a:solidFill>
              <a:schemeClr val="tx1"/>
            </a:solidFill>
          </a:endParaRPr>
        </a:p>
      </dgm:t>
    </dgm:pt>
    <dgm:pt modelId="{3F3DB59C-E8D9-4478-8D3B-7043944AD2BE}" type="parTrans" cxnId="{752CBD25-1DA4-4A90-BAF2-5193F93EC1C6}">
      <dgm:prSet/>
      <dgm:spPr/>
      <dgm:t>
        <a:bodyPr/>
        <a:lstStyle/>
        <a:p>
          <a:endParaRPr lang="es-ES" sz="2400"/>
        </a:p>
      </dgm:t>
    </dgm:pt>
    <dgm:pt modelId="{6E8478AA-EE21-42EB-8F47-BA9133903AF6}" type="sibTrans" cxnId="{752CBD25-1DA4-4A90-BAF2-5193F93EC1C6}">
      <dgm:prSet/>
      <dgm:spPr/>
      <dgm:t>
        <a:bodyPr/>
        <a:lstStyle/>
        <a:p>
          <a:endParaRPr lang="es-ES" sz="2400"/>
        </a:p>
      </dgm:t>
    </dgm:pt>
    <dgm:pt modelId="{18E9550D-105E-44D5-9B56-E5907BBEF2A2}">
      <dgm:prSet phldrT="[Texto]" custT="1"/>
      <dgm:spPr>
        <a:solidFill>
          <a:schemeClr val="bg1">
            <a:lumMod val="75000"/>
          </a:schemeClr>
        </a:solidFill>
      </dgm:spPr>
      <dgm:t>
        <a:bodyPr/>
        <a:lstStyle/>
        <a:p>
          <a:r>
            <a:rPr lang="es-PE" sz="1800" dirty="0" err="1">
              <a:solidFill>
                <a:schemeClr val="tx1"/>
              </a:solidFill>
            </a:rPr>
            <a:t>Predeclaratoria</a:t>
          </a:r>
          <a:r>
            <a:rPr lang="es-PE" sz="1800" dirty="0">
              <a:solidFill>
                <a:schemeClr val="tx1"/>
              </a:solidFill>
            </a:rPr>
            <a:t> de fábrica</a:t>
          </a:r>
          <a:endParaRPr lang="es-ES" sz="1800" dirty="0">
            <a:solidFill>
              <a:schemeClr val="tx1"/>
            </a:solidFill>
          </a:endParaRPr>
        </a:p>
      </dgm:t>
    </dgm:pt>
    <dgm:pt modelId="{4A5274E6-356C-48DF-AA92-C242C4334640}" type="parTrans" cxnId="{3B4812CA-B7CA-490D-B716-BFFDD204BC88}">
      <dgm:prSet/>
      <dgm:spPr/>
      <dgm:t>
        <a:bodyPr/>
        <a:lstStyle/>
        <a:p>
          <a:endParaRPr lang="es-ES"/>
        </a:p>
      </dgm:t>
    </dgm:pt>
    <dgm:pt modelId="{11704677-F90D-4753-B86A-B825C07AB6E7}" type="sibTrans" cxnId="{3B4812CA-B7CA-490D-B716-BFFDD204BC88}">
      <dgm:prSet/>
      <dgm:spPr/>
      <dgm:t>
        <a:bodyPr/>
        <a:lstStyle/>
        <a:p>
          <a:endParaRPr lang="es-ES"/>
        </a:p>
      </dgm:t>
    </dgm:pt>
    <dgm:pt modelId="{A3F0839E-F39D-4831-B896-1E1137443A9B}" type="pres">
      <dgm:prSet presAssocID="{B745BDCE-DC00-44D1-A145-23DF0C5EBA33}" presName="Name0" presStyleCnt="0">
        <dgm:presLayoutVars>
          <dgm:dir/>
          <dgm:resizeHandles val="exact"/>
        </dgm:presLayoutVars>
      </dgm:prSet>
      <dgm:spPr/>
    </dgm:pt>
    <dgm:pt modelId="{408441B5-2C76-41DF-8314-385EC7F8008E}" type="pres">
      <dgm:prSet presAssocID="{E08B88A1-B486-4ACC-ACD0-0F5BB235E298}" presName="node" presStyleLbl="node1" presStyleIdx="0" presStyleCnt="4">
        <dgm:presLayoutVars>
          <dgm:bulletEnabled val="1"/>
        </dgm:presLayoutVars>
      </dgm:prSet>
      <dgm:spPr/>
    </dgm:pt>
    <dgm:pt modelId="{5AA8AC99-ED54-43A2-93A3-C575B7B15B64}" type="pres">
      <dgm:prSet presAssocID="{BC9BFB30-2C03-41FF-B626-EDBA564F2E59}" presName="sibTrans" presStyleLbl="sibTrans2D1" presStyleIdx="0" presStyleCnt="3"/>
      <dgm:spPr/>
    </dgm:pt>
    <dgm:pt modelId="{EA53AED6-30A8-482C-9631-03B097E97911}" type="pres">
      <dgm:prSet presAssocID="{BC9BFB30-2C03-41FF-B626-EDBA564F2E59}" presName="connectorText" presStyleLbl="sibTrans2D1" presStyleIdx="0" presStyleCnt="3"/>
      <dgm:spPr/>
    </dgm:pt>
    <dgm:pt modelId="{DC0348B7-9609-4D5B-A382-1E3C59F98BB0}" type="pres">
      <dgm:prSet presAssocID="{67A465C0-C679-42D5-94BB-12F9547CFAB7}" presName="node" presStyleLbl="node1" presStyleIdx="1" presStyleCnt="4" custScaleX="113124">
        <dgm:presLayoutVars>
          <dgm:bulletEnabled val="1"/>
        </dgm:presLayoutVars>
      </dgm:prSet>
      <dgm:spPr/>
    </dgm:pt>
    <dgm:pt modelId="{58375359-1B96-4A6A-A164-F7C8AB4729D0}" type="pres">
      <dgm:prSet presAssocID="{CAD60340-745E-404B-B33F-7927AF0DE096}" presName="sibTrans" presStyleLbl="sibTrans2D1" presStyleIdx="1" presStyleCnt="3"/>
      <dgm:spPr/>
    </dgm:pt>
    <dgm:pt modelId="{AC27FC3C-654A-4D76-96CF-F1A484A2C014}" type="pres">
      <dgm:prSet presAssocID="{CAD60340-745E-404B-B33F-7927AF0DE096}" presName="connectorText" presStyleLbl="sibTrans2D1" presStyleIdx="1" presStyleCnt="3"/>
      <dgm:spPr/>
    </dgm:pt>
    <dgm:pt modelId="{B1231AFD-DFBE-4495-A6CE-16A6DE0292B9}" type="pres">
      <dgm:prSet presAssocID="{D6B78A3D-645E-4E1B-96A6-0D6257917681}" presName="node" presStyleLbl="node1" presStyleIdx="2" presStyleCnt="4">
        <dgm:presLayoutVars>
          <dgm:bulletEnabled val="1"/>
        </dgm:presLayoutVars>
      </dgm:prSet>
      <dgm:spPr/>
    </dgm:pt>
    <dgm:pt modelId="{E2C423EC-B449-4910-8350-B09CEA33A862}" type="pres">
      <dgm:prSet presAssocID="{6E8478AA-EE21-42EB-8F47-BA9133903AF6}" presName="sibTrans" presStyleLbl="sibTrans2D1" presStyleIdx="2" presStyleCnt="3"/>
      <dgm:spPr/>
    </dgm:pt>
    <dgm:pt modelId="{8F56F3E1-B217-4B00-B75C-F39458B3F970}" type="pres">
      <dgm:prSet presAssocID="{6E8478AA-EE21-42EB-8F47-BA9133903AF6}" presName="connectorText" presStyleLbl="sibTrans2D1" presStyleIdx="2" presStyleCnt="3"/>
      <dgm:spPr/>
    </dgm:pt>
    <dgm:pt modelId="{67C59D27-CF05-4FA9-93EE-877909D82DFA}" type="pres">
      <dgm:prSet presAssocID="{18E9550D-105E-44D5-9B56-E5907BBEF2A2}" presName="node" presStyleLbl="node1" presStyleIdx="3" presStyleCnt="4" custScaleX="92952">
        <dgm:presLayoutVars>
          <dgm:bulletEnabled val="1"/>
        </dgm:presLayoutVars>
      </dgm:prSet>
      <dgm:spPr/>
    </dgm:pt>
  </dgm:ptLst>
  <dgm:cxnLst>
    <dgm:cxn modelId="{2B65F400-0D8F-4055-852D-C1DD1529B62F}" type="presOf" srcId="{D6B78A3D-645E-4E1B-96A6-0D6257917681}" destId="{B1231AFD-DFBE-4495-A6CE-16A6DE0292B9}" srcOrd="0" destOrd="0" presId="urn:microsoft.com/office/officeart/2005/8/layout/process1"/>
    <dgm:cxn modelId="{9A43BD03-66C7-4251-80B3-16CAF697AFFD}" type="presOf" srcId="{B745BDCE-DC00-44D1-A145-23DF0C5EBA33}" destId="{A3F0839E-F39D-4831-B896-1E1137443A9B}" srcOrd="0" destOrd="0" presId="urn:microsoft.com/office/officeart/2005/8/layout/process1"/>
    <dgm:cxn modelId="{F4D6B007-B0D9-4D3B-A625-6ACA87CD291D}" srcId="{B745BDCE-DC00-44D1-A145-23DF0C5EBA33}" destId="{E08B88A1-B486-4ACC-ACD0-0F5BB235E298}" srcOrd="0" destOrd="0" parTransId="{415B3FD0-A3EC-451F-AAED-86F184290D8B}" sibTransId="{BC9BFB30-2C03-41FF-B626-EDBA564F2E59}"/>
    <dgm:cxn modelId="{B907151A-6EB1-4F76-8B74-F046184627D8}" type="presOf" srcId="{6E8478AA-EE21-42EB-8F47-BA9133903AF6}" destId="{E2C423EC-B449-4910-8350-B09CEA33A862}" srcOrd="0" destOrd="0" presId="urn:microsoft.com/office/officeart/2005/8/layout/process1"/>
    <dgm:cxn modelId="{BCB1AC1F-785A-4275-8328-DF3B5B17854D}" type="presOf" srcId="{CAD60340-745E-404B-B33F-7927AF0DE096}" destId="{AC27FC3C-654A-4D76-96CF-F1A484A2C014}" srcOrd="1" destOrd="0" presId="urn:microsoft.com/office/officeart/2005/8/layout/process1"/>
    <dgm:cxn modelId="{752CBD25-1DA4-4A90-BAF2-5193F93EC1C6}" srcId="{B745BDCE-DC00-44D1-A145-23DF0C5EBA33}" destId="{D6B78A3D-645E-4E1B-96A6-0D6257917681}" srcOrd="2" destOrd="0" parTransId="{3F3DB59C-E8D9-4478-8D3B-7043944AD2BE}" sibTransId="{6E8478AA-EE21-42EB-8F47-BA9133903AF6}"/>
    <dgm:cxn modelId="{2D487F6B-706C-4718-A4E0-C9E4C654BA2C}" type="presOf" srcId="{CAD60340-745E-404B-B33F-7927AF0DE096}" destId="{58375359-1B96-4A6A-A164-F7C8AB4729D0}" srcOrd="0" destOrd="0" presId="urn:microsoft.com/office/officeart/2005/8/layout/process1"/>
    <dgm:cxn modelId="{CC76B050-7250-4E9E-A0AB-D66C8F22D1AC}" type="presOf" srcId="{18E9550D-105E-44D5-9B56-E5907BBEF2A2}" destId="{67C59D27-CF05-4FA9-93EE-877909D82DFA}" srcOrd="0" destOrd="0" presId="urn:microsoft.com/office/officeart/2005/8/layout/process1"/>
    <dgm:cxn modelId="{9AB0EE53-4D38-458E-BB8A-0AAFD064DD29}" type="presOf" srcId="{E08B88A1-B486-4ACC-ACD0-0F5BB235E298}" destId="{408441B5-2C76-41DF-8314-385EC7F8008E}" srcOrd="0" destOrd="0" presId="urn:microsoft.com/office/officeart/2005/8/layout/process1"/>
    <dgm:cxn modelId="{09DD8780-F527-467C-92A6-80A5EA4BDFC7}" type="presOf" srcId="{BC9BFB30-2C03-41FF-B626-EDBA564F2E59}" destId="{EA53AED6-30A8-482C-9631-03B097E97911}" srcOrd="1" destOrd="0" presId="urn:microsoft.com/office/officeart/2005/8/layout/process1"/>
    <dgm:cxn modelId="{54C3FEB5-E6B5-45CF-9894-C130E6FB2EF0}" type="presOf" srcId="{BC9BFB30-2C03-41FF-B626-EDBA564F2E59}" destId="{5AA8AC99-ED54-43A2-93A3-C575B7B15B64}" srcOrd="0" destOrd="0" presId="urn:microsoft.com/office/officeart/2005/8/layout/process1"/>
    <dgm:cxn modelId="{1D132CBB-5720-4805-8812-142369D64A9C}" type="presOf" srcId="{6E8478AA-EE21-42EB-8F47-BA9133903AF6}" destId="{8F56F3E1-B217-4B00-B75C-F39458B3F970}" srcOrd="1" destOrd="0" presId="urn:microsoft.com/office/officeart/2005/8/layout/process1"/>
    <dgm:cxn modelId="{3B4812CA-B7CA-490D-B716-BFFDD204BC88}" srcId="{B745BDCE-DC00-44D1-A145-23DF0C5EBA33}" destId="{18E9550D-105E-44D5-9B56-E5907BBEF2A2}" srcOrd="3" destOrd="0" parTransId="{4A5274E6-356C-48DF-AA92-C242C4334640}" sibTransId="{11704677-F90D-4753-B86A-B825C07AB6E7}"/>
    <dgm:cxn modelId="{B96A5CE3-0AE4-427F-870B-EE9EA35CB603}" srcId="{B745BDCE-DC00-44D1-A145-23DF0C5EBA33}" destId="{67A465C0-C679-42D5-94BB-12F9547CFAB7}" srcOrd="1" destOrd="0" parTransId="{4418C5A8-1A62-488C-9EEC-FB9D310672C8}" sibTransId="{CAD60340-745E-404B-B33F-7927AF0DE096}"/>
    <dgm:cxn modelId="{4EB217E4-7179-40C7-8E98-DAA274C5CD47}" type="presOf" srcId="{67A465C0-C679-42D5-94BB-12F9547CFAB7}" destId="{DC0348B7-9609-4D5B-A382-1E3C59F98BB0}" srcOrd="0" destOrd="0" presId="urn:microsoft.com/office/officeart/2005/8/layout/process1"/>
    <dgm:cxn modelId="{1C91B863-9CA8-45FC-BB1C-E9E2FCA4E627}" type="presParOf" srcId="{A3F0839E-F39D-4831-B896-1E1137443A9B}" destId="{408441B5-2C76-41DF-8314-385EC7F8008E}" srcOrd="0" destOrd="0" presId="urn:microsoft.com/office/officeart/2005/8/layout/process1"/>
    <dgm:cxn modelId="{9A14BB94-19B6-4A87-BFF7-348728100347}" type="presParOf" srcId="{A3F0839E-F39D-4831-B896-1E1137443A9B}" destId="{5AA8AC99-ED54-43A2-93A3-C575B7B15B64}" srcOrd="1" destOrd="0" presId="urn:microsoft.com/office/officeart/2005/8/layout/process1"/>
    <dgm:cxn modelId="{98DD08DC-6C00-4B85-AD32-CDB8E7C83837}" type="presParOf" srcId="{5AA8AC99-ED54-43A2-93A3-C575B7B15B64}" destId="{EA53AED6-30A8-482C-9631-03B097E97911}" srcOrd="0" destOrd="0" presId="urn:microsoft.com/office/officeart/2005/8/layout/process1"/>
    <dgm:cxn modelId="{20661FFF-5CC6-4E56-A4A3-72005085187B}" type="presParOf" srcId="{A3F0839E-F39D-4831-B896-1E1137443A9B}" destId="{DC0348B7-9609-4D5B-A382-1E3C59F98BB0}" srcOrd="2" destOrd="0" presId="urn:microsoft.com/office/officeart/2005/8/layout/process1"/>
    <dgm:cxn modelId="{8B2E0621-B415-483F-AD93-A47D38A1E174}" type="presParOf" srcId="{A3F0839E-F39D-4831-B896-1E1137443A9B}" destId="{58375359-1B96-4A6A-A164-F7C8AB4729D0}" srcOrd="3" destOrd="0" presId="urn:microsoft.com/office/officeart/2005/8/layout/process1"/>
    <dgm:cxn modelId="{30808E14-BDE7-4E00-9705-D5976557960B}" type="presParOf" srcId="{58375359-1B96-4A6A-A164-F7C8AB4729D0}" destId="{AC27FC3C-654A-4D76-96CF-F1A484A2C014}" srcOrd="0" destOrd="0" presId="urn:microsoft.com/office/officeart/2005/8/layout/process1"/>
    <dgm:cxn modelId="{CB178CC4-979B-4D67-B1BE-380733A4C738}" type="presParOf" srcId="{A3F0839E-F39D-4831-B896-1E1137443A9B}" destId="{B1231AFD-DFBE-4495-A6CE-16A6DE0292B9}" srcOrd="4" destOrd="0" presId="urn:microsoft.com/office/officeart/2005/8/layout/process1"/>
    <dgm:cxn modelId="{5DFB42BF-1FE9-4A3F-8E39-65E688AF1332}" type="presParOf" srcId="{A3F0839E-F39D-4831-B896-1E1137443A9B}" destId="{E2C423EC-B449-4910-8350-B09CEA33A862}" srcOrd="5" destOrd="0" presId="urn:microsoft.com/office/officeart/2005/8/layout/process1"/>
    <dgm:cxn modelId="{31E594A8-2577-4451-AB88-9B6A3CB7009D}" type="presParOf" srcId="{E2C423EC-B449-4910-8350-B09CEA33A862}" destId="{8F56F3E1-B217-4B00-B75C-F39458B3F970}" srcOrd="0" destOrd="0" presId="urn:microsoft.com/office/officeart/2005/8/layout/process1"/>
    <dgm:cxn modelId="{856ED8D8-40E6-4F8A-8954-9A9ECF2150A4}" type="presParOf" srcId="{A3F0839E-F39D-4831-B896-1E1137443A9B}" destId="{67C59D27-CF05-4FA9-93EE-877909D82DFA}"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A66E6-F2B0-47D0-955E-502B0100B4D6}">
      <dsp:nvSpPr>
        <dsp:cNvPr id="0" name=""/>
        <dsp:cNvSpPr/>
      </dsp:nvSpPr>
      <dsp:spPr>
        <a:xfrm>
          <a:off x="0" y="0"/>
          <a:ext cx="4672136" cy="4474633"/>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just" defTabSz="889000">
            <a:lnSpc>
              <a:spcPct val="90000"/>
            </a:lnSpc>
            <a:spcBef>
              <a:spcPct val="0"/>
            </a:spcBef>
            <a:spcAft>
              <a:spcPct val="35000"/>
            </a:spcAft>
            <a:buNone/>
          </a:pPr>
          <a:r>
            <a:rPr lang="es-ES" sz="2000" kern="1200" dirty="0"/>
            <a:t>En todas las etapas de las Habilitaciones Urbanas, respecto a la conformidad de su perímetro registrado o en caso de replanteo que implique la variación de las anotaciones extendidas.</a:t>
          </a:r>
        </a:p>
      </dsp:txBody>
      <dsp:txXfrm>
        <a:off x="0" y="1789853"/>
        <a:ext cx="4672136" cy="1789853"/>
      </dsp:txXfrm>
    </dsp:sp>
    <dsp:sp modelId="{D39F82BA-0DF0-418C-964C-B43231CEB195}">
      <dsp:nvSpPr>
        <dsp:cNvPr id="0" name=""/>
        <dsp:cNvSpPr/>
      </dsp:nvSpPr>
      <dsp:spPr>
        <a:xfrm>
          <a:off x="1595120" y="268477"/>
          <a:ext cx="1490052" cy="149005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2D797B-D99D-4FF5-AA8B-95C7AB16358C}">
      <dsp:nvSpPr>
        <dsp:cNvPr id="0" name=""/>
        <dsp:cNvSpPr/>
      </dsp:nvSpPr>
      <dsp:spPr>
        <a:xfrm>
          <a:off x="4816379" y="0"/>
          <a:ext cx="4672136" cy="4474633"/>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just" defTabSz="1066800">
            <a:lnSpc>
              <a:spcPct val="90000"/>
            </a:lnSpc>
            <a:spcBef>
              <a:spcPct val="0"/>
            </a:spcBef>
            <a:spcAft>
              <a:spcPct val="35000"/>
            </a:spcAft>
            <a:buNone/>
          </a:pPr>
          <a:r>
            <a:rPr lang="es-ES" sz="2400" kern="1200" dirty="0"/>
            <a:t>Inscripción de declaratorias de fábrica, sobre la adecuación del perímetro de la fábrica respecto a su antecedente registral</a:t>
          </a:r>
          <a:r>
            <a:rPr lang="es-ES" sz="2800" kern="1200" dirty="0"/>
            <a:t>.</a:t>
          </a:r>
        </a:p>
      </dsp:txBody>
      <dsp:txXfrm>
        <a:off x="4816379" y="1789853"/>
        <a:ext cx="4672136" cy="1789853"/>
      </dsp:txXfrm>
    </dsp:sp>
    <dsp:sp modelId="{384F89FF-A869-43A8-8E1F-5E96DDBE130A}">
      <dsp:nvSpPr>
        <dsp:cNvPr id="0" name=""/>
        <dsp:cNvSpPr/>
      </dsp:nvSpPr>
      <dsp:spPr>
        <a:xfrm>
          <a:off x="6407421" y="268477"/>
          <a:ext cx="1490052" cy="149005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5000" b="-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954021-2384-450A-A252-F7474DC22536}">
      <dsp:nvSpPr>
        <dsp:cNvPr id="0" name=""/>
        <dsp:cNvSpPr/>
      </dsp:nvSpPr>
      <dsp:spPr>
        <a:xfrm>
          <a:off x="379703" y="3579706"/>
          <a:ext cx="8733187" cy="671194"/>
        </a:xfrm>
        <a:prstGeom prst="leftRightArrow">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13398-D7A1-4A96-84E5-E080EB3E2294}">
      <dsp:nvSpPr>
        <dsp:cNvPr id="0" name=""/>
        <dsp:cNvSpPr/>
      </dsp:nvSpPr>
      <dsp:spPr>
        <a:xfrm>
          <a:off x="1663" y="0"/>
          <a:ext cx="2587435" cy="5184576"/>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MX" sz="2400" kern="1200" dirty="0"/>
            <a:t>Ocupación ordenada del territorio</a:t>
          </a:r>
        </a:p>
      </dsp:txBody>
      <dsp:txXfrm>
        <a:off x="1663" y="2073830"/>
        <a:ext cx="2587435" cy="2073830"/>
      </dsp:txXfrm>
    </dsp:sp>
    <dsp:sp modelId="{506C0309-6CBD-4367-9970-4F2BB9B61B2F}">
      <dsp:nvSpPr>
        <dsp:cNvPr id="0" name=""/>
        <dsp:cNvSpPr/>
      </dsp:nvSpPr>
      <dsp:spPr>
        <a:xfrm>
          <a:off x="432149" y="311074"/>
          <a:ext cx="1726463" cy="172646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DC5F6A-5B7F-453E-A082-72B7AC59BEFE}">
      <dsp:nvSpPr>
        <dsp:cNvPr id="0" name=""/>
        <dsp:cNvSpPr/>
      </dsp:nvSpPr>
      <dsp:spPr>
        <a:xfrm>
          <a:off x="2666722" y="0"/>
          <a:ext cx="2587435" cy="5184576"/>
        </a:xfrm>
        <a:prstGeom prst="roundRect">
          <a:avLst>
            <a:gd name="adj" fmla="val 10000"/>
          </a:avLst>
        </a:prstGeom>
        <a:solidFill>
          <a:schemeClr val="accent5">
            <a:hueOff val="-6116806"/>
            <a:satOff val="42038"/>
            <a:lumOff val="-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MX" sz="2400" kern="1200" dirty="0"/>
            <a:t>Desarrollo sostenible de la ciudad</a:t>
          </a:r>
        </a:p>
      </dsp:txBody>
      <dsp:txXfrm>
        <a:off x="2666722" y="2073830"/>
        <a:ext cx="2587435" cy="2073830"/>
      </dsp:txXfrm>
    </dsp:sp>
    <dsp:sp modelId="{CD06AA8A-3E57-423D-9444-5F44F5357A09}">
      <dsp:nvSpPr>
        <dsp:cNvPr id="0" name=""/>
        <dsp:cNvSpPr/>
      </dsp:nvSpPr>
      <dsp:spPr>
        <a:xfrm>
          <a:off x="3097208" y="311074"/>
          <a:ext cx="1726463" cy="1726463"/>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F3EE2F-484C-43E1-9CB3-24B8E0249ED0}">
      <dsp:nvSpPr>
        <dsp:cNvPr id="0" name=""/>
        <dsp:cNvSpPr/>
      </dsp:nvSpPr>
      <dsp:spPr>
        <a:xfrm>
          <a:off x="5331781" y="0"/>
          <a:ext cx="2587435" cy="5184576"/>
        </a:xfrm>
        <a:prstGeom prst="roundRect">
          <a:avLst>
            <a:gd name="adj" fmla="val 10000"/>
          </a:avLst>
        </a:prstGeom>
        <a:solidFill>
          <a:schemeClr val="accent5">
            <a:hueOff val="-12233612"/>
            <a:satOff val="84076"/>
            <a:lumOff val="-82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MX" sz="2400" kern="1200" dirty="0"/>
            <a:t>Individualización de lotes y asignación de derechos de propiedad</a:t>
          </a:r>
        </a:p>
      </dsp:txBody>
      <dsp:txXfrm>
        <a:off x="5331781" y="2073830"/>
        <a:ext cx="2587435" cy="2073830"/>
      </dsp:txXfrm>
    </dsp:sp>
    <dsp:sp modelId="{7DFE363B-881A-4F8A-8DC8-58AC9057C0DE}">
      <dsp:nvSpPr>
        <dsp:cNvPr id="0" name=""/>
        <dsp:cNvSpPr/>
      </dsp:nvSpPr>
      <dsp:spPr>
        <a:xfrm>
          <a:off x="5762267" y="311074"/>
          <a:ext cx="1726463" cy="172646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B7B63A-3A92-46D7-A486-C86E9ABFF660}">
      <dsp:nvSpPr>
        <dsp:cNvPr id="0" name=""/>
        <dsp:cNvSpPr/>
      </dsp:nvSpPr>
      <dsp:spPr>
        <a:xfrm>
          <a:off x="316835" y="4147660"/>
          <a:ext cx="7287209" cy="777686"/>
        </a:xfrm>
        <a:prstGeom prst="leftRightArrow">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5394F-546D-4C75-B311-4EADD599FF7E}">
      <dsp:nvSpPr>
        <dsp:cNvPr id="0" name=""/>
        <dsp:cNvSpPr/>
      </dsp:nvSpPr>
      <dsp:spPr>
        <a:xfrm>
          <a:off x="0" y="327727"/>
          <a:ext cx="8352928" cy="84831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kern="1200" dirty="0">
              <a:solidFill>
                <a:schemeClr val="tx1"/>
              </a:solidFill>
            </a:rPr>
            <a:t>PROCESO QUE SIGUE UN TERRENO RÚSTICO O ERIAZO PARA CONVERTIRSE EN URBANO</a:t>
          </a:r>
        </a:p>
      </dsp:txBody>
      <dsp:txXfrm>
        <a:off x="41411" y="369138"/>
        <a:ext cx="8270106" cy="7654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010BB-3EB6-4ECE-A618-849DF29FE0E7}">
      <dsp:nvSpPr>
        <dsp:cNvPr id="0" name=""/>
        <dsp:cNvSpPr/>
      </dsp:nvSpPr>
      <dsp:spPr>
        <a:xfrm>
          <a:off x="0" y="896333"/>
          <a:ext cx="8545077" cy="409096"/>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90000"/>
            </a:lnSpc>
            <a:spcBef>
              <a:spcPct val="0"/>
            </a:spcBef>
            <a:spcAft>
              <a:spcPct val="35000"/>
            </a:spcAft>
            <a:buNone/>
          </a:pPr>
          <a:r>
            <a:rPr lang="es-MX" sz="2400" b="1" kern="1200" dirty="0">
              <a:solidFill>
                <a:schemeClr val="tx1"/>
              </a:solidFill>
            </a:rPr>
            <a:t>HABILITACIÓN URBANA</a:t>
          </a:r>
        </a:p>
      </dsp:txBody>
      <dsp:txXfrm>
        <a:off x="19970" y="916303"/>
        <a:ext cx="8505137" cy="369156"/>
      </dsp:txXfrm>
    </dsp:sp>
    <dsp:sp modelId="{68E325D0-9CC8-4478-8CD7-F40005B4C598}">
      <dsp:nvSpPr>
        <dsp:cNvPr id="0" name=""/>
        <dsp:cNvSpPr/>
      </dsp:nvSpPr>
      <dsp:spPr>
        <a:xfrm>
          <a:off x="0" y="1600250"/>
          <a:ext cx="8545077" cy="4173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306" tIns="30480" rIns="170688" bIns="30480" numCol="1" spcCol="1270" anchor="t" anchorCtr="0">
          <a:noAutofit/>
        </a:bodyPr>
        <a:lstStyle/>
        <a:p>
          <a:pPr marL="228600" lvl="1" indent="-228600" algn="just" defTabSz="1066800">
            <a:lnSpc>
              <a:spcPct val="90000"/>
            </a:lnSpc>
            <a:spcBef>
              <a:spcPct val="0"/>
            </a:spcBef>
            <a:spcAft>
              <a:spcPts val="600"/>
            </a:spcAft>
            <a:buChar char="•"/>
          </a:pPr>
          <a:r>
            <a:rPr lang="es-MX" sz="2400" kern="1200" dirty="0"/>
            <a:t>Convertir un terreno rústico o eriazo en urbano, mediante obras de:</a:t>
          </a:r>
        </a:p>
        <a:p>
          <a:pPr marL="457200" lvl="2" indent="-228600" algn="just" defTabSz="1066800">
            <a:lnSpc>
              <a:spcPct val="90000"/>
            </a:lnSpc>
            <a:spcBef>
              <a:spcPct val="0"/>
            </a:spcBef>
            <a:spcAft>
              <a:spcPts val="600"/>
            </a:spcAft>
            <a:buChar char="•"/>
          </a:pPr>
          <a:r>
            <a:rPr lang="es-MX" sz="2400" kern="1200" dirty="0"/>
            <a:t>Accesibilidad; </a:t>
          </a:r>
        </a:p>
        <a:p>
          <a:pPr marL="457200" lvl="2" indent="-228600" algn="just" defTabSz="1066800">
            <a:lnSpc>
              <a:spcPct val="90000"/>
            </a:lnSpc>
            <a:spcBef>
              <a:spcPct val="0"/>
            </a:spcBef>
            <a:spcAft>
              <a:spcPts val="600"/>
            </a:spcAft>
            <a:buChar char="•"/>
          </a:pPr>
          <a:r>
            <a:rPr lang="es-MX" sz="2400" kern="1200" dirty="0"/>
            <a:t>Distribución de agua y desagüe; </a:t>
          </a:r>
        </a:p>
        <a:p>
          <a:pPr marL="457200" lvl="2" indent="-228600" algn="just" defTabSz="1066800">
            <a:lnSpc>
              <a:spcPct val="90000"/>
            </a:lnSpc>
            <a:spcBef>
              <a:spcPct val="0"/>
            </a:spcBef>
            <a:spcAft>
              <a:spcPts val="600"/>
            </a:spcAft>
            <a:buChar char="•"/>
          </a:pPr>
          <a:r>
            <a:rPr lang="es-MX" sz="2400" kern="1200" dirty="0"/>
            <a:t>Distribución de energía e iluminación pública; </a:t>
          </a:r>
        </a:p>
        <a:p>
          <a:pPr marL="457200" lvl="2" indent="-228600" algn="just" defTabSz="1066800">
            <a:lnSpc>
              <a:spcPct val="90000"/>
            </a:lnSpc>
            <a:spcBef>
              <a:spcPct val="0"/>
            </a:spcBef>
            <a:spcAft>
              <a:spcPts val="1800"/>
            </a:spcAft>
            <a:buChar char="•"/>
          </a:pPr>
          <a:r>
            <a:rPr lang="es-MX" sz="2400" kern="1200" dirty="0"/>
            <a:t>Entrega de aportes obligatorios (recreación pública, educación, salud y otros fines)</a:t>
          </a:r>
        </a:p>
        <a:p>
          <a:pPr marL="228600" lvl="1" indent="-228600" algn="just" defTabSz="1066800">
            <a:lnSpc>
              <a:spcPct val="90000"/>
            </a:lnSpc>
            <a:spcBef>
              <a:spcPct val="0"/>
            </a:spcBef>
            <a:spcAft>
              <a:spcPts val="1800"/>
            </a:spcAft>
            <a:buChar char="•"/>
          </a:pPr>
          <a:r>
            <a:rPr lang="es-MX" sz="2400" kern="1200" dirty="0"/>
            <a:t>Complementariamente puede contar con redes de comunicación y gas.</a:t>
          </a:r>
          <a:endParaRPr lang="es-MX" sz="2400" b="1" kern="1200" dirty="0">
            <a:solidFill>
              <a:schemeClr val="accent1"/>
            </a:solidFill>
          </a:endParaRPr>
        </a:p>
        <a:p>
          <a:pPr marL="228600" lvl="1" indent="-228600" algn="just" defTabSz="1066800">
            <a:lnSpc>
              <a:spcPct val="90000"/>
            </a:lnSpc>
            <a:spcBef>
              <a:spcPct val="0"/>
            </a:spcBef>
            <a:spcAft>
              <a:spcPts val="1800"/>
            </a:spcAft>
            <a:buChar char="•"/>
          </a:pPr>
          <a:r>
            <a:rPr lang="es-MX" sz="2400" b="1" kern="1200" dirty="0">
              <a:solidFill>
                <a:schemeClr val="accent1"/>
              </a:solidFill>
            </a:rPr>
            <a:t>¿Cuáles son las implicancias sobre el predio?</a:t>
          </a:r>
        </a:p>
      </dsp:txBody>
      <dsp:txXfrm>
        <a:off x="0" y="1600250"/>
        <a:ext cx="8545077" cy="41731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C7D64-7CF1-4A51-BF1D-E0390E6D0CAF}">
      <dsp:nvSpPr>
        <dsp:cNvPr id="0" name=""/>
        <dsp:cNvSpPr/>
      </dsp:nvSpPr>
      <dsp:spPr>
        <a:xfrm>
          <a:off x="971438" y="647032"/>
          <a:ext cx="2748136" cy="2295064"/>
        </a:xfrm>
        <a:prstGeom prst="round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s-PE" sz="3500" b="1" kern="1200" dirty="0"/>
            <a:t>H.U.</a:t>
          </a:r>
        </a:p>
        <a:p>
          <a:pPr marL="0" lvl="0" indent="0" algn="ctr" defTabSz="1555750">
            <a:lnSpc>
              <a:spcPct val="90000"/>
            </a:lnSpc>
            <a:spcBef>
              <a:spcPct val="0"/>
            </a:spcBef>
            <a:spcAft>
              <a:spcPct val="35000"/>
            </a:spcAft>
            <a:buNone/>
          </a:pPr>
          <a:r>
            <a:rPr lang="es-PE" sz="3500" b="1" kern="1200" dirty="0"/>
            <a:t>Ley 29090</a:t>
          </a:r>
        </a:p>
      </dsp:txBody>
      <dsp:txXfrm>
        <a:off x="1083474" y="759068"/>
        <a:ext cx="2524064" cy="2070992"/>
      </dsp:txXfrm>
    </dsp:sp>
    <dsp:sp modelId="{40B57444-D0B7-4D10-AD18-D368DFC92DE8}">
      <dsp:nvSpPr>
        <dsp:cNvPr id="0" name=""/>
        <dsp:cNvSpPr/>
      </dsp:nvSpPr>
      <dsp:spPr>
        <a:xfrm rot="20092844">
          <a:off x="3706461" y="1091479"/>
          <a:ext cx="277318" cy="0"/>
        </a:xfrm>
        <a:custGeom>
          <a:avLst/>
          <a:gdLst/>
          <a:ahLst/>
          <a:cxnLst/>
          <a:rect l="0" t="0" r="0" b="0"/>
          <a:pathLst>
            <a:path>
              <a:moveTo>
                <a:pt x="0" y="0"/>
              </a:moveTo>
              <a:lnTo>
                <a:pt x="277318" y="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9279B36-4E39-4D4A-80DF-5F8B2C820664}">
      <dsp:nvSpPr>
        <dsp:cNvPr id="0" name=""/>
        <dsp:cNvSpPr/>
      </dsp:nvSpPr>
      <dsp:spPr>
        <a:xfrm>
          <a:off x="3970667" y="-245053"/>
          <a:ext cx="2364507" cy="1446755"/>
        </a:xfrm>
        <a:prstGeom prst="roundRect">
          <a:avLst/>
        </a:prstGeom>
        <a:solidFill>
          <a:schemeClr val="accent3">
            <a:hueOff val="2748500"/>
            <a:satOff val="-1986"/>
            <a:lumOff val="735"/>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s-PE" sz="3300" b="1" kern="1200" dirty="0"/>
            <a:t>HU</a:t>
          </a:r>
        </a:p>
        <a:p>
          <a:pPr marL="0" lvl="0" indent="0" algn="ctr" defTabSz="1466850">
            <a:lnSpc>
              <a:spcPct val="90000"/>
            </a:lnSpc>
            <a:spcBef>
              <a:spcPct val="0"/>
            </a:spcBef>
            <a:spcAft>
              <a:spcPct val="35000"/>
            </a:spcAft>
            <a:buNone/>
          </a:pPr>
          <a:r>
            <a:rPr lang="es-PE" sz="3300" b="1" kern="1200" dirty="0"/>
            <a:t>NUEVA	</a:t>
          </a:r>
        </a:p>
      </dsp:txBody>
      <dsp:txXfrm>
        <a:off x="4041292" y="-174428"/>
        <a:ext cx="2223257" cy="1305505"/>
      </dsp:txXfrm>
    </dsp:sp>
    <dsp:sp modelId="{1CCB489B-3B8F-4E27-B0E4-86F3599672E2}">
      <dsp:nvSpPr>
        <dsp:cNvPr id="0" name=""/>
        <dsp:cNvSpPr/>
      </dsp:nvSpPr>
      <dsp:spPr>
        <a:xfrm rot="198293">
          <a:off x="3718917" y="1896727"/>
          <a:ext cx="791569" cy="0"/>
        </a:xfrm>
        <a:custGeom>
          <a:avLst/>
          <a:gdLst/>
          <a:ahLst/>
          <a:cxnLst/>
          <a:rect l="0" t="0" r="0" b="0"/>
          <a:pathLst>
            <a:path>
              <a:moveTo>
                <a:pt x="0" y="0"/>
              </a:moveTo>
              <a:lnTo>
                <a:pt x="791569" y="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A84D366-21C7-4C3E-AB06-297F49254C88}">
      <dsp:nvSpPr>
        <dsp:cNvPr id="0" name=""/>
        <dsp:cNvSpPr/>
      </dsp:nvSpPr>
      <dsp:spPr>
        <a:xfrm>
          <a:off x="4509828" y="1311540"/>
          <a:ext cx="2452315" cy="1357615"/>
        </a:xfrm>
        <a:prstGeom prst="roundRect">
          <a:avLst/>
        </a:prstGeom>
        <a:solidFill>
          <a:schemeClr val="accent3">
            <a:hueOff val="5497000"/>
            <a:satOff val="-3971"/>
            <a:lumOff val="1471"/>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740" tIns="78740" rIns="78740" bIns="78740" numCol="1" spcCol="1270" anchor="ctr" anchorCtr="0">
          <a:noAutofit/>
        </a:bodyPr>
        <a:lstStyle/>
        <a:p>
          <a:pPr marL="0" lvl="0" indent="0" algn="ctr" defTabSz="1377950">
            <a:lnSpc>
              <a:spcPct val="90000"/>
            </a:lnSpc>
            <a:spcBef>
              <a:spcPct val="0"/>
            </a:spcBef>
            <a:spcAft>
              <a:spcPct val="35000"/>
            </a:spcAft>
            <a:buNone/>
          </a:pPr>
          <a:r>
            <a:rPr lang="es-PE" sz="3100" b="1" kern="1200" dirty="0"/>
            <a:t>HU </a:t>
          </a:r>
        </a:p>
        <a:p>
          <a:pPr marL="0" lvl="0" indent="0" algn="ctr" defTabSz="1377950">
            <a:lnSpc>
              <a:spcPct val="90000"/>
            </a:lnSpc>
            <a:spcBef>
              <a:spcPct val="0"/>
            </a:spcBef>
            <a:spcAft>
              <a:spcPct val="35000"/>
            </a:spcAft>
            <a:buNone/>
          </a:pPr>
          <a:r>
            <a:rPr lang="es-PE" sz="3100" b="1" kern="1200" dirty="0"/>
            <a:t>EJECUTADA</a:t>
          </a:r>
        </a:p>
      </dsp:txBody>
      <dsp:txXfrm>
        <a:off x="4576101" y="1377813"/>
        <a:ext cx="2319769" cy="1225069"/>
      </dsp:txXfrm>
    </dsp:sp>
    <dsp:sp modelId="{90954BB0-C320-4705-8144-A93F72032615}">
      <dsp:nvSpPr>
        <dsp:cNvPr id="0" name=""/>
        <dsp:cNvSpPr/>
      </dsp:nvSpPr>
      <dsp:spPr>
        <a:xfrm rot="1787436">
          <a:off x="3653857" y="2828270"/>
          <a:ext cx="994578" cy="0"/>
        </a:xfrm>
        <a:custGeom>
          <a:avLst/>
          <a:gdLst/>
          <a:ahLst/>
          <a:cxnLst/>
          <a:rect l="0" t="0" r="0" b="0"/>
          <a:pathLst>
            <a:path>
              <a:moveTo>
                <a:pt x="0" y="0"/>
              </a:moveTo>
              <a:lnTo>
                <a:pt x="994578" y="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B273CAA-4C28-4A25-8565-23F5B2376392}">
      <dsp:nvSpPr>
        <dsp:cNvPr id="0" name=""/>
        <dsp:cNvSpPr/>
      </dsp:nvSpPr>
      <dsp:spPr>
        <a:xfrm>
          <a:off x="4582717" y="3023689"/>
          <a:ext cx="2404235" cy="1479696"/>
        </a:xfrm>
        <a:prstGeom prst="roundRect">
          <a:avLst/>
        </a:prstGeom>
        <a:solidFill>
          <a:schemeClr val="accent3">
            <a:hueOff val="8245499"/>
            <a:satOff val="-5957"/>
            <a:lumOff val="2206"/>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1111250">
            <a:lnSpc>
              <a:spcPct val="90000"/>
            </a:lnSpc>
            <a:spcBef>
              <a:spcPct val="0"/>
            </a:spcBef>
            <a:spcAft>
              <a:spcPct val="35000"/>
            </a:spcAft>
            <a:buNone/>
          </a:pPr>
          <a:r>
            <a:rPr lang="es-PE" sz="2500" b="1" kern="1200" dirty="0"/>
            <a:t>Reurbanización.</a:t>
          </a:r>
        </a:p>
      </dsp:txBody>
      <dsp:txXfrm>
        <a:off x="4654950" y="3095922"/>
        <a:ext cx="2259769" cy="1335230"/>
      </dsp:txXfrm>
    </dsp:sp>
    <dsp:sp modelId="{06F3FF79-60C6-4460-B55C-9A4B05A3D8CF}">
      <dsp:nvSpPr>
        <dsp:cNvPr id="0" name=""/>
        <dsp:cNvSpPr/>
      </dsp:nvSpPr>
      <dsp:spPr>
        <a:xfrm rot="3969384">
          <a:off x="2789351" y="3039313"/>
          <a:ext cx="212575" cy="0"/>
        </a:xfrm>
        <a:custGeom>
          <a:avLst/>
          <a:gdLst/>
          <a:ahLst/>
          <a:cxnLst/>
          <a:rect l="0" t="0" r="0" b="0"/>
          <a:pathLst>
            <a:path>
              <a:moveTo>
                <a:pt x="0" y="0"/>
              </a:moveTo>
              <a:lnTo>
                <a:pt x="212575" y="0"/>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D51547D-3308-4683-98BA-7159E6D3E499}">
      <dsp:nvSpPr>
        <dsp:cNvPr id="0" name=""/>
        <dsp:cNvSpPr/>
      </dsp:nvSpPr>
      <dsp:spPr>
        <a:xfrm>
          <a:off x="2332741" y="3136530"/>
          <a:ext cx="1937702" cy="1642622"/>
        </a:xfrm>
        <a:prstGeom prst="roundRect">
          <a:avLst/>
        </a:prstGeom>
        <a:solidFill>
          <a:schemeClr val="accent3">
            <a:hueOff val="10993999"/>
            <a:satOff val="-7943"/>
            <a:lumOff val="2941"/>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0" tIns="88900" rIns="88900" bIns="88900" numCol="1" spcCol="1270" anchor="ctr" anchorCtr="0">
          <a:noAutofit/>
        </a:bodyPr>
        <a:lstStyle/>
        <a:p>
          <a:pPr marL="0" lvl="0" indent="0" algn="ctr" defTabSz="1555750">
            <a:lnSpc>
              <a:spcPct val="90000"/>
            </a:lnSpc>
            <a:spcBef>
              <a:spcPct val="0"/>
            </a:spcBef>
            <a:spcAft>
              <a:spcPct val="35000"/>
            </a:spcAft>
            <a:buNone/>
          </a:pPr>
          <a:r>
            <a:rPr lang="es-PE" sz="3500" b="1" kern="1200" dirty="0"/>
            <a:t>HU de Oficio</a:t>
          </a:r>
        </a:p>
      </dsp:txBody>
      <dsp:txXfrm>
        <a:off x="2412927" y="3216716"/>
        <a:ext cx="1777330" cy="14822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01DB2-8F0C-4A03-A9EE-220FA1909FB0}">
      <dsp:nvSpPr>
        <dsp:cNvPr id="0" name=""/>
        <dsp:cNvSpPr/>
      </dsp:nvSpPr>
      <dsp:spPr>
        <a:xfrm>
          <a:off x="15947" y="1464447"/>
          <a:ext cx="1921520" cy="561600"/>
        </a:xfrm>
        <a:prstGeom prst="roundRect">
          <a:avLst>
            <a:gd name="adj" fmla="val 10000"/>
          </a:avLst>
        </a:prstGeom>
        <a:solidFill>
          <a:schemeClr val="accent2">
            <a:shade val="50000"/>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shade val="50000"/>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s-MX" sz="1300" b="1" kern="1200"/>
            <a:t>LICENCIA HU</a:t>
          </a:r>
          <a:endParaRPr lang="es-MX" sz="1300" b="1" kern="1200" dirty="0"/>
        </a:p>
      </dsp:txBody>
      <dsp:txXfrm>
        <a:off x="15947" y="1464447"/>
        <a:ext cx="1921520" cy="374400"/>
      </dsp:txXfrm>
    </dsp:sp>
    <dsp:sp modelId="{29F68E8D-F131-4490-B099-5C99E3A1EEC8}">
      <dsp:nvSpPr>
        <dsp:cNvPr id="0" name=""/>
        <dsp:cNvSpPr/>
      </dsp:nvSpPr>
      <dsp:spPr>
        <a:xfrm>
          <a:off x="397790" y="1816524"/>
          <a:ext cx="1921520" cy="2574000"/>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ts val="1200"/>
            </a:spcAft>
            <a:buChar char="•"/>
          </a:pPr>
          <a:r>
            <a:rPr lang="es-MX" sz="1300" kern="1200" dirty="0"/>
            <a:t>Elaboración de Proyecto según normas urbanísticas.</a:t>
          </a:r>
        </a:p>
        <a:p>
          <a:pPr marL="114300" lvl="1" indent="-114300" algn="l" defTabSz="577850">
            <a:lnSpc>
              <a:spcPct val="90000"/>
            </a:lnSpc>
            <a:spcBef>
              <a:spcPct val="0"/>
            </a:spcBef>
            <a:spcAft>
              <a:spcPts val="1200"/>
            </a:spcAft>
            <a:buChar char="•"/>
          </a:pPr>
          <a:r>
            <a:rPr lang="es-MX" sz="1300" kern="1200" dirty="0"/>
            <a:t>Terreno desocupado.</a:t>
          </a:r>
        </a:p>
        <a:p>
          <a:pPr marL="114300" lvl="1" indent="-114300" algn="l" defTabSz="577850">
            <a:lnSpc>
              <a:spcPct val="90000"/>
            </a:lnSpc>
            <a:spcBef>
              <a:spcPct val="0"/>
            </a:spcBef>
            <a:spcAft>
              <a:spcPts val="1200"/>
            </a:spcAft>
            <a:buChar char="•"/>
          </a:pPr>
          <a:r>
            <a:rPr lang="es-MX" sz="1300" kern="1200" dirty="0"/>
            <a:t>Inscripción del derecho del solicitante.</a:t>
          </a:r>
        </a:p>
        <a:p>
          <a:pPr marL="114300" lvl="1" indent="-114300" algn="l" defTabSz="577850">
            <a:lnSpc>
              <a:spcPct val="90000"/>
            </a:lnSpc>
            <a:spcBef>
              <a:spcPct val="0"/>
            </a:spcBef>
            <a:spcAft>
              <a:spcPts val="1200"/>
            </a:spcAft>
            <a:buChar char="•"/>
          </a:pPr>
          <a:r>
            <a:rPr lang="es-MX" sz="1300" kern="1200" dirty="0"/>
            <a:t>No hay problemas de saneamiento físico legal.</a:t>
          </a:r>
        </a:p>
      </dsp:txBody>
      <dsp:txXfrm>
        <a:off x="454069" y="1872803"/>
        <a:ext cx="1808962" cy="2461442"/>
      </dsp:txXfrm>
    </dsp:sp>
    <dsp:sp modelId="{F6167EE4-CAFA-4714-9CF0-42349528AE3D}">
      <dsp:nvSpPr>
        <dsp:cNvPr id="0" name=""/>
        <dsp:cNvSpPr/>
      </dsp:nvSpPr>
      <dsp:spPr>
        <a:xfrm rot="21575043">
          <a:off x="2225825" y="1401158"/>
          <a:ext cx="611350" cy="478403"/>
        </a:xfrm>
        <a:prstGeom prst="rightArrow">
          <a:avLst>
            <a:gd name="adj1" fmla="val 60000"/>
            <a:gd name="adj2" fmla="val 50000"/>
          </a:avLst>
        </a:prstGeom>
        <a:solidFill>
          <a:schemeClr val="accent2">
            <a:shade val="90000"/>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shade val="90000"/>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MX" sz="1000" kern="1200">
            <a:solidFill>
              <a:schemeClr val="tx1"/>
            </a:solidFill>
          </a:endParaRPr>
        </a:p>
      </dsp:txBody>
      <dsp:txXfrm>
        <a:off x="2225827" y="1497360"/>
        <a:ext cx="467829" cy="287041"/>
      </dsp:txXfrm>
    </dsp:sp>
    <dsp:sp modelId="{7D26C6C1-42E2-499E-B767-23AB0937CD6F}">
      <dsp:nvSpPr>
        <dsp:cNvPr id="0" name=""/>
        <dsp:cNvSpPr/>
      </dsp:nvSpPr>
      <dsp:spPr>
        <a:xfrm>
          <a:off x="3090929" y="1442124"/>
          <a:ext cx="1921520" cy="561600"/>
        </a:xfrm>
        <a:prstGeom prst="roundRect">
          <a:avLst>
            <a:gd name="adj" fmla="val 10000"/>
          </a:avLst>
        </a:prstGeom>
        <a:solidFill>
          <a:schemeClr val="accent2">
            <a:shade val="50000"/>
            <a:hueOff val="-85724"/>
            <a:satOff val="-6434"/>
            <a:lumOff val="34857"/>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shade val="50000"/>
              <a:hueOff val="-85724"/>
              <a:satOff val="-6434"/>
              <a:lumOff val="34857"/>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s-MX" sz="1300" b="1" kern="1200"/>
            <a:t>CONSTRUCCIÓN</a:t>
          </a:r>
          <a:endParaRPr lang="es-MX" sz="1300" b="1" kern="1200" dirty="0"/>
        </a:p>
      </dsp:txBody>
      <dsp:txXfrm>
        <a:off x="3090929" y="1442124"/>
        <a:ext cx="1921520" cy="374400"/>
      </dsp:txXfrm>
    </dsp:sp>
    <dsp:sp modelId="{A66BAD47-28E6-4830-8E8F-F7C9490F2473}">
      <dsp:nvSpPr>
        <dsp:cNvPr id="0" name=""/>
        <dsp:cNvSpPr/>
      </dsp:nvSpPr>
      <dsp:spPr>
        <a:xfrm>
          <a:off x="3484493" y="1816524"/>
          <a:ext cx="1921520" cy="2574000"/>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82332"/>
              <a:satOff val="-6258"/>
              <a:lumOff val="31295"/>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ts val="1200"/>
            </a:spcAft>
            <a:buChar char="•"/>
          </a:pPr>
          <a:r>
            <a:rPr lang="es-MX" sz="1300" kern="1200"/>
            <a:t>Cuenta con autorización  municipal</a:t>
          </a:r>
          <a:endParaRPr lang="es-MX" sz="1300" kern="1200" dirty="0"/>
        </a:p>
        <a:p>
          <a:pPr marL="114300" lvl="1" indent="-114300" algn="l" defTabSz="577850">
            <a:lnSpc>
              <a:spcPct val="90000"/>
            </a:lnSpc>
            <a:spcBef>
              <a:spcPct val="0"/>
            </a:spcBef>
            <a:spcAft>
              <a:spcPts val="1200"/>
            </a:spcAft>
            <a:buChar char="•"/>
          </a:pPr>
          <a:r>
            <a:rPr lang="es-MX" sz="1300" kern="1200"/>
            <a:t>Se ejecuta con supervisión de las EPS y de la Municipalidad</a:t>
          </a:r>
          <a:endParaRPr lang="es-MX" sz="1300" kern="1200" dirty="0"/>
        </a:p>
        <a:p>
          <a:pPr marL="114300" lvl="1" indent="-114300" algn="l" defTabSz="577850">
            <a:lnSpc>
              <a:spcPct val="90000"/>
            </a:lnSpc>
            <a:spcBef>
              <a:spcPct val="0"/>
            </a:spcBef>
            <a:spcAft>
              <a:spcPct val="15000"/>
            </a:spcAft>
            <a:buChar char="•"/>
          </a:pPr>
          <a:endParaRPr lang="es-MX" sz="1300" kern="1200" dirty="0">
            <a:solidFill>
              <a:schemeClr val="tx1"/>
            </a:solidFill>
          </a:endParaRPr>
        </a:p>
      </dsp:txBody>
      <dsp:txXfrm>
        <a:off x="3540772" y="1872803"/>
        <a:ext cx="1808962" cy="2461442"/>
      </dsp:txXfrm>
    </dsp:sp>
    <dsp:sp modelId="{80FAE237-569F-438E-BD4C-44C89A34F374}">
      <dsp:nvSpPr>
        <dsp:cNvPr id="0" name=""/>
        <dsp:cNvSpPr/>
      </dsp:nvSpPr>
      <dsp:spPr>
        <a:xfrm>
          <a:off x="5303745" y="1390122"/>
          <a:ext cx="617546" cy="478403"/>
        </a:xfrm>
        <a:prstGeom prst="rightArrow">
          <a:avLst>
            <a:gd name="adj1" fmla="val 60000"/>
            <a:gd name="adj2" fmla="val 50000"/>
          </a:avLst>
        </a:prstGeom>
        <a:solidFill>
          <a:schemeClr val="accent2">
            <a:shade val="90000"/>
            <a:hueOff val="-125325"/>
            <a:satOff val="-8925"/>
            <a:lumOff val="40379"/>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shade val="90000"/>
              <a:hueOff val="-125325"/>
              <a:satOff val="-8925"/>
              <a:lumOff val="40379"/>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s-MX" sz="1000" kern="1200">
            <a:solidFill>
              <a:schemeClr val="tx1"/>
            </a:solidFill>
          </a:endParaRPr>
        </a:p>
      </dsp:txBody>
      <dsp:txXfrm>
        <a:off x="5303745" y="1485803"/>
        <a:ext cx="474025" cy="287041"/>
      </dsp:txXfrm>
    </dsp:sp>
    <dsp:sp modelId="{653CEE50-810B-4B06-AF8F-B551BA198397}">
      <dsp:nvSpPr>
        <dsp:cNvPr id="0" name=""/>
        <dsp:cNvSpPr/>
      </dsp:nvSpPr>
      <dsp:spPr>
        <a:xfrm>
          <a:off x="6177632" y="1442124"/>
          <a:ext cx="1921520" cy="561600"/>
        </a:xfrm>
        <a:prstGeom prst="roundRect">
          <a:avLst>
            <a:gd name="adj" fmla="val 10000"/>
          </a:avLst>
        </a:prstGeom>
        <a:solidFill>
          <a:schemeClr val="accent2">
            <a:shade val="50000"/>
            <a:hueOff val="-85724"/>
            <a:satOff val="-6434"/>
            <a:lumOff val="34857"/>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2">
              <a:shade val="50000"/>
              <a:hueOff val="-85724"/>
              <a:satOff val="-6434"/>
              <a:lumOff val="34857"/>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49530" numCol="1" spcCol="1270" anchor="t" anchorCtr="0">
          <a:noAutofit/>
        </a:bodyPr>
        <a:lstStyle/>
        <a:p>
          <a:pPr marL="0" lvl="0" indent="0" algn="l" defTabSz="577850">
            <a:lnSpc>
              <a:spcPct val="90000"/>
            </a:lnSpc>
            <a:spcBef>
              <a:spcPct val="0"/>
            </a:spcBef>
            <a:spcAft>
              <a:spcPct val="35000"/>
            </a:spcAft>
            <a:buNone/>
          </a:pPr>
          <a:r>
            <a:rPr lang="es-MX" sz="1300" b="1" kern="1200"/>
            <a:t>RECEPCION DE OBRAS</a:t>
          </a:r>
          <a:endParaRPr lang="es-MX" sz="1300" b="1" kern="1200" dirty="0"/>
        </a:p>
      </dsp:txBody>
      <dsp:txXfrm>
        <a:off x="6177632" y="1442124"/>
        <a:ext cx="1921520" cy="374400"/>
      </dsp:txXfrm>
    </dsp:sp>
    <dsp:sp modelId="{9A05DC15-8849-4540-BEC1-B28EB40C4805}">
      <dsp:nvSpPr>
        <dsp:cNvPr id="0" name=""/>
        <dsp:cNvSpPr/>
      </dsp:nvSpPr>
      <dsp:spPr>
        <a:xfrm>
          <a:off x="6571197" y="1816524"/>
          <a:ext cx="1921520" cy="2574000"/>
        </a:xfrm>
        <a:prstGeom prst="roundRect">
          <a:avLst>
            <a:gd name="adj" fmla="val 10000"/>
          </a:avLst>
        </a:prstGeom>
        <a:solidFill>
          <a:schemeClr val="lt1">
            <a:alpha val="90000"/>
            <a:hueOff val="0"/>
            <a:satOff val="0"/>
            <a:lumOff val="0"/>
            <a:alphaOff val="0"/>
          </a:schemeClr>
        </a:solidFill>
        <a:ln w="12700" cap="flat" cmpd="sng" algn="ctr">
          <a:solidFill>
            <a:schemeClr val="accent2">
              <a:shade val="50000"/>
              <a:hueOff val="-82332"/>
              <a:satOff val="-6258"/>
              <a:lumOff val="31295"/>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92456" tIns="92456" rIns="92456" bIns="92456" numCol="1" spcCol="1270" anchor="t" anchorCtr="0">
          <a:noAutofit/>
        </a:bodyPr>
        <a:lstStyle/>
        <a:p>
          <a:pPr marL="114300" lvl="1" indent="-114300" algn="l" defTabSz="577850">
            <a:lnSpc>
              <a:spcPct val="90000"/>
            </a:lnSpc>
            <a:spcBef>
              <a:spcPct val="0"/>
            </a:spcBef>
            <a:spcAft>
              <a:spcPts val="1200"/>
            </a:spcAft>
            <a:buChar char="•"/>
          </a:pPr>
          <a:r>
            <a:rPr lang="es-MX" sz="1300" kern="1200" dirty="0"/>
            <a:t>Cuenta con Recepción de Obras/conformidades emitidas por las EPS</a:t>
          </a:r>
        </a:p>
        <a:p>
          <a:pPr marL="114300" lvl="1" indent="-114300" algn="l" defTabSz="577850">
            <a:lnSpc>
              <a:spcPct val="90000"/>
            </a:lnSpc>
            <a:spcBef>
              <a:spcPct val="0"/>
            </a:spcBef>
            <a:spcAft>
              <a:spcPts val="1200"/>
            </a:spcAft>
            <a:buChar char="•"/>
          </a:pPr>
          <a:r>
            <a:rPr lang="es-MX" sz="1300" kern="1200" dirty="0"/>
            <a:t>Puede tener modificaciones no sustanciales</a:t>
          </a:r>
        </a:p>
        <a:p>
          <a:pPr marL="114300" lvl="1" indent="-114300" algn="l" defTabSz="577850">
            <a:lnSpc>
              <a:spcPct val="90000"/>
            </a:lnSpc>
            <a:spcBef>
              <a:spcPct val="0"/>
            </a:spcBef>
            <a:spcAft>
              <a:spcPts val="1200"/>
            </a:spcAft>
            <a:buChar char="•"/>
          </a:pPr>
          <a:r>
            <a:rPr lang="es-MX" sz="1300" kern="1200"/>
            <a:t>Para posterior inscripción en RR.PP. </a:t>
          </a:r>
          <a:endParaRPr lang="es-MX" sz="1300" kern="1200" dirty="0"/>
        </a:p>
      </dsp:txBody>
      <dsp:txXfrm>
        <a:off x="6627476" y="1872803"/>
        <a:ext cx="1808962" cy="246144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09D1B-374D-4F4C-B524-1D400FF0F8D4}">
      <dsp:nvSpPr>
        <dsp:cNvPr id="0" name=""/>
        <dsp:cNvSpPr/>
      </dsp:nvSpPr>
      <dsp:spPr>
        <a:xfrm>
          <a:off x="300620" y="0"/>
          <a:ext cx="2049790" cy="106027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s-MX" sz="1800" b="1" kern="1200"/>
            <a:t>OCUPACIÓN </a:t>
          </a:r>
          <a:endParaRPr lang="es-MX" sz="1800" b="1" kern="1200" dirty="0"/>
        </a:p>
      </dsp:txBody>
      <dsp:txXfrm>
        <a:off x="300620" y="0"/>
        <a:ext cx="2049790" cy="706847"/>
      </dsp:txXfrm>
    </dsp:sp>
    <dsp:sp modelId="{54F9F235-3FC0-4D0D-B899-792DE30EA53E}">
      <dsp:nvSpPr>
        <dsp:cNvPr id="0" name=""/>
        <dsp:cNvSpPr/>
      </dsp:nvSpPr>
      <dsp:spPr>
        <a:xfrm>
          <a:off x="424344" y="818076"/>
          <a:ext cx="2049790" cy="453599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ts val="1200"/>
            </a:spcAft>
            <a:buChar char="•"/>
          </a:pPr>
          <a:r>
            <a:rPr lang="es-MX" sz="1800" kern="1200"/>
            <a:t>Lotización  y venta informal del terreno</a:t>
          </a:r>
          <a:endParaRPr lang="es-MX" sz="1800" kern="1200" dirty="0"/>
        </a:p>
        <a:p>
          <a:pPr marL="171450" lvl="1" indent="-171450" algn="l" defTabSz="800100">
            <a:lnSpc>
              <a:spcPct val="90000"/>
            </a:lnSpc>
            <a:spcBef>
              <a:spcPct val="0"/>
            </a:spcBef>
            <a:spcAft>
              <a:spcPts val="1200"/>
            </a:spcAft>
            <a:buChar char="•"/>
          </a:pPr>
          <a:r>
            <a:rPr lang="es-MX" sz="1800" kern="1200"/>
            <a:t>Cuentan con contrato privado de compraventa con Titular Registral</a:t>
          </a:r>
          <a:endParaRPr lang="es-MX" sz="1800" kern="1200" dirty="0"/>
        </a:p>
        <a:p>
          <a:pPr marL="171450" lvl="1" indent="-171450" algn="l" defTabSz="800100">
            <a:lnSpc>
              <a:spcPct val="90000"/>
            </a:lnSpc>
            <a:spcBef>
              <a:spcPct val="0"/>
            </a:spcBef>
            <a:spcAft>
              <a:spcPts val="1200"/>
            </a:spcAft>
            <a:buChar char="•"/>
          </a:pPr>
          <a:r>
            <a:rPr lang="es-MX" sz="1800" kern="1200"/>
            <a:t>No pueden regularizar por que no tienen el 100% de la propiedad del lote matriz </a:t>
          </a:r>
          <a:endParaRPr lang="es-MX" sz="1800" kern="1200" dirty="0"/>
        </a:p>
      </dsp:txBody>
      <dsp:txXfrm>
        <a:off x="484380" y="878112"/>
        <a:ext cx="1929718" cy="4415927"/>
      </dsp:txXfrm>
    </dsp:sp>
    <dsp:sp modelId="{D8EFD626-77EA-41CE-945F-F9377FC87C23}">
      <dsp:nvSpPr>
        <dsp:cNvPr id="0" name=""/>
        <dsp:cNvSpPr/>
      </dsp:nvSpPr>
      <dsp:spPr>
        <a:xfrm rot="127543">
          <a:off x="2586950" y="154396"/>
          <a:ext cx="502176" cy="51033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kern="1200"/>
        </a:p>
      </dsp:txBody>
      <dsp:txXfrm>
        <a:off x="2587002" y="253670"/>
        <a:ext cx="351523" cy="306202"/>
      </dsp:txXfrm>
    </dsp:sp>
    <dsp:sp modelId="{7D26C6C1-42E2-499E-B767-23AB0937CD6F}">
      <dsp:nvSpPr>
        <dsp:cNvPr id="0" name=""/>
        <dsp:cNvSpPr/>
      </dsp:nvSpPr>
      <dsp:spPr>
        <a:xfrm>
          <a:off x="3297261" y="111228"/>
          <a:ext cx="2049790" cy="1060271"/>
        </a:xfrm>
        <a:prstGeom prst="roundRect">
          <a:avLst>
            <a:gd name="adj" fmla="val 10000"/>
          </a:avLst>
        </a:prstGeom>
        <a:solidFill>
          <a:schemeClr val="accent3">
            <a:hueOff val="5497000"/>
            <a:satOff val="-3971"/>
            <a:lumOff val="1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s-MX" sz="1800" b="1" kern="1200"/>
            <a:t>CONSTRUCCIÓN</a:t>
          </a:r>
          <a:endParaRPr lang="es-MX" sz="1800" b="1" kern="1200" dirty="0"/>
        </a:p>
      </dsp:txBody>
      <dsp:txXfrm>
        <a:off x="3297261" y="111228"/>
        <a:ext cx="2049790" cy="706847"/>
      </dsp:txXfrm>
    </dsp:sp>
    <dsp:sp modelId="{A66BAD47-28E6-4830-8E8F-F7C9490F2473}">
      <dsp:nvSpPr>
        <dsp:cNvPr id="0" name=""/>
        <dsp:cNvSpPr/>
      </dsp:nvSpPr>
      <dsp:spPr>
        <a:xfrm>
          <a:off x="3717098" y="818076"/>
          <a:ext cx="2049790" cy="453599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5497000"/>
              <a:satOff val="-3971"/>
              <a:lumOff val="1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s-MX" sz="1800" kern="1200" dirty="0"/>
            <a:t>Obras de HU ejecutadas sin autorización municipal y sin respetar los aportes reglamentarios.</a:t>
          </a:r>
        </a:p>
        <a:p>
          <a:pPr marL="171450" lvl="1" indent="-171450" algn="l" defTabSz="800100">
            <a:lnSpc>
              <a:spcPct val="90000"/>
            </a:lnSpc>
            <a:spcBef>
              <a:spcPct val="0"/>
            </a:spcBef>
            <a:spcAft>
              <a:spcPct val="15000"/>
            </a:spcAft>
            <a:buChar char="•"/>
          </a:pPr>
          <a:endParaRPr lang="es-MX" sz="1800" kern="1200" dirty="0">
            <a:solidFill>
              <a:schemeClr val="tx1"/>
            </a:solidFill>
          </a:endParaRPr>
        </a:p>
      </dsp:txBody>
      <dsp:txXfrm>
        <a:off x="3777134" y="878112"/>
        <a:ext cx="1929718" cy="4415927"/>
      </dsp:txXfrm>
    </dsp:sp>
    <dsp:sp modelId="{80FAE237-569F-438E-BD4C-44C89A34F374}">
      <dsp:nvSpPr>
        <dsp:cNvPr id="0" name=""/>
        <dsp:cNvSpPr/>
      </dsp:nvSpPr>
      <dsp:spPr>
        <a:xfrm>
          <a:off x="5657792" y="209483"/>
          <a:ext cx="658770" cy="510338"/>
        </a:xfrm>
        <a:prstGeom prst="rightArrow">
          <a:avLst>
            <a:gd name="adj1" fmla="val 60000"/>
            <a:gd name="adj2" fmla="val 50000"/>
          </a:avLst>
        </a:prstGeom>
        <a:solidFill>
          <a:schemeClr val="accent3">
            <a:hueOff val="10993999"/>
            <a:satOff val="-7943"/>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MX" sz="1400" kern="1200">
            <a:solidFill>
              <a:schemeClr val="tx1"/>
            </a:solidFill>
          </a:endParaRPr>
        </a:p>
      </dsp:txBody>
      <dsp:txXfrm>
        <a:off x="5657792" y="311551"/>
        <a:ext cx="505669" cy="306202"/>
      </dsp:txXfrm>
    </dsp:sp>
    <dsp:sp modelId="{653CEE50-810B-4B06-AF8F-B551BA198397}">
      <dsp:nvSpPr>
        <dsp:cNvPr id="0" name=""/>
        <dsp:cNvSpPr/>
      </dsp:nvSpPr>
      <dsp:spPr>
        <a:xfrm>
          <a:off x="6590015" y="111228"/>
          <a:ext cx="2049790" cy="1060271"/>
        </a:xfrm>
        <a:prstGeom prst="roundRect">
          <a:avLst>
            <a:gd name="adj" fmla="val 10000"/>
          </a:avLst>
        </a:prstGeom>
        <a:solidFill>
          <a:schemeClr val="accent3">
            <a:hueOff val="10993999"/>
            <a:satOff val="-7943"/>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s-MX" sz="1800" b="1" kern="1200"/>
            <a:t>DECLARACIÓN DE HU OFICIO</a:t>
          </a:r>
          <a:endParaRPr lang="es-MX" sz="1800" b="1" kern="1200" dirty="0"/>
        </a:p>
      </dsp:txBody>
      <dsp:txXfrm>
        <a:off x="6590015" y="111228"/>
        <a:ext cx="2049790" cy="706847"/>
      </dsp:txXfrm>
    </dsp:sp>
    <dsp:sp modelId="{9A05DC15-8849-4540-BEC1-B28EB40C4805}">
      <dsp:nvSpPr>
        <dsp:cNvPr id="0" name=""/>
        <dsp:cNvSpPr/>
      </dsp:nvSpPr>
      <dsp:spPr>
        <a:xfrm>
          <a:off x="7014359" y="726131"/>
          <a:ext cx="2049790" cy="453599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0993999"/>
              <a:satOff val="-7943"/>
              <a:lumOff val="2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just" defTabSz="488950">
            <a:lnSpc>
              <a:spcPct val="90000"/>
            </a:lnSpc>
            <a:spcBef>
              <a:spcPct val="0"/>
            </a:spcBef>
            <a:spcAft>
              <a:spcPts val="1200"/>
            </a:spcAft>
            <a:buChar char="•"/>
          </a:pPr>
          <a:r>
            <a:rPr lang="es-MX" sz="1100" kern="1200" dirty="0"/>
            <a:t>Ejecución de vías acorde a los PDU y alineamiento vial</a:t>
          </a:r>
        </a:p>
        <a:p>
          <a:pPr marL="57150" lvl="1" indent="-57150" algn="just" defTabSz="488950">
            <a:lnSpc>
              <a:spcPct val="90000"/>
            </a:lnSpc>
            <a:spcBef>
              <a:spcPct val="0"/>
            </a:spcBef>
            <a:spcAft>
              <a:spcPts val="1200"/>
            </a:spcAft>
            <a:buChar char="•"/>
          </a:pPr>
          <a:r>
            <a:rPr lang="es-MX" sz="1100" kern="1200" dirty="0"/>
            <a:t>No se exigen aportes.</a:t>
          </a:r>
        </a:p>
        <a:p>
          <a:pPr marL="57150" lvl="1" indent="-57150" algn="just" defTabSz="488950">
            <a:lnSpc>
              <a:spcPct val="90000"/>
            </a:lnSpc>
            <a:spcBef>
              <a:spcPct val="0"/>
            </a:spcBef>
            <a:spcAft>
              <a:spcPts val="1200"/>
            </a:spcAft>
            <a:buChar char="•"/>
          </a:pPr>
          <a:r>
            <a:rPr lang="es-PE" sz="1100" kern="1200" dirty="0"/>
            <a:t>Las municipalidades pueden rectificar y/o determinar áreas, linderos y/o medidas perimétricas inscritas que discrepen con las resultantes del levantamiento topográfico que se realicen en el procedimiento de habilitación urbana de oficio.</a:t>
          </a:r>
          <a:endParaRPr lang="es-MX" sz="1100" kern="1200" dirty="0"/>
        </a:p>
        <a:p>
          <a:pPr marL="57150" lvl="1" indent="-57150" algn="just" defTabSz="488950">
            <a:lnSpc>
              <a:spcPct val="90000"/>
            </a:lnSpc>
            <a:spcBef>
              <a:spcPct val="0"/>
            </a:spcBef>
            <a:spcAft>
              <a:spcPct val="15000"/>
            </a:spcAft>
            <a:buChar char="•"/>
          </a:pPr>
          <a:r>
            <a:rPr lang="es-PE" sz="1100" kern="1200" dirty="0"/>
            <a:t>Las causales de procedencia e improcedencia, el órgano responsable, el contenido del expediente técnico, el procedimiento y demás condiciones para obtener de las municipalidades la habilitación urbana de oficio se establecerán en el Reglamento de Licencias de Habilitación Urbana y Licencias de Edificación.</a:t>
          </a:r>
        </a:p>
      </dsp:txBody>
      <dsp:txXfrm>
        <a:off x="7074395" y="786167"/>
        <a:ext cx="1929718" cy="44159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6F432-224D-4D9A-9501-ADF511DFEF4E}">
      <dsp:nvSpPr>
        <dsp:cNvPr id="0" name=""/>
        <dsp:cNvSpPr/>
      </dsp:nvSpPr>
      <dsp:spPr>
        <a:xfrm>
          <a:off x="0" y="704182"/>
          <a:ext cx="9025466" cy="630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1810BF-14F9-493C-968E-B86E2ED04517}">
      <dsp:nvSpPr>
        <dsp:cNvPr id="0" name=""/>
        <dsp:cNvSpPr/>
      </dsp:nvSpPr>
      <dsp:spPr>
        <a:xfrm>
          <a:off x="506233" y="0"/>
          <a:ext cx="6317826" cy="1056159"/>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8799" tIns="0" rIns="238799" bIns="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endParaRPr lang="en-GB" altLang="es-PE" sz="2000" b="1" kern="1200" dirty="0">
            <a:latin typeface="Georgia" pitchFamily="18" charset="0"/>
          </a:endParaRPr>
        </a:p>
        <a:p>
          <a:pPr marL="271463" marR="0" lvl="0" indent="-271463" algn="just" defTabSz="914400" eaLnBrk="1" fontAlgn="auto" latinLnBrk="0" hangingPunct="1">
            <a:lnSpc>
              <a:spcPct val="100000"/>
            </a:lnSpc>
            <a:spcBef>
              <a:spcPct val="0"/>
            </a:spcBef>
            <a:spcAft>
              <a:spcPts val="0"/>
            </a:spcAft>
            <a:buClrTx/>
            <a:buSzTx/>
            <a:buFontTx/>
            <a:buNone/>
            <a:tabLst/>
            <a:defRPr/>
          </a:pPr>
          <a:r>
            <a:rPr lang="en-GB" altLang="es-PE" sz="2000" b="1" kern="1200" dirty="0">
              <a:latin typeface="Georgia" pitchFamily="18" charset="0"/>
            </a:rPr>
            <a:t>1</a:t>
          </a:r>
          <a:r>
            <a:rPr lang="es-PE" altLang="es-PE" sz="2000" b="1" kern="1200" noProof="0" dirty="0">
              <a:latin typeface="Georgia" pitchFamily="18" charset="0"/>
            </a:rPr>
            <a:t>.	</a:t>
          </a:r>
          <a:r>
            <a:rPr lang="es-PE" altLang="es-PE" sz="2000" b="1" kern="1200" noProof="0" dirty="0"/>
            <a:t>Independización o parcelación de predios rústicos para habilitaciones urbanas – Planeamiento Integral</a:t>
          </a:r>
        </a:p>
        <a:p>
          <a:pPr lvl="0" algn="just" defTabSz="1377950">
            <a:spcBef>
              <a:spcPct val="0"/>
            </a:spcBef>
            <a:spcAft>
              <a:spcPct val="35000"/>
            </a:spcAft>
            <a:buNone/>
          </a:pPr>
          <a:endParaRPr lang="es-PE" sz="2000" b="1" kern="1200" dirty="0"/>
        </a:p>
      </dsp:txBody>
      <dsp:txXfrm>
        <a:off x="557790" y="51557"/>
        <a:ext cx="6214712" cy="953045"/>
      </dsp:txXfrm>
    </dsp:sp>
    <dsp:sp modelId="{FC8498F1-F904-42EC-ADBF-4ACA1AC5F0C1}">
      <dsp:nvSpPr>
        <dsp:cNvPr id="0" name=""/>
        <dsp:cNvSpPr/>
      </dsp:nvSpPr>
      <dsp:spPr>
        <a:xfrm>
          <a:off x="0" y="1838182"/>
          <a:ext cx="9025466" cy="630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A0FBCA-FD9F-4F2F-A0E4-F7337F6B9DF9}">
      <dsp:nvSpPr>
        <dsp:cNvPr id="0" name=""/>
        <dsp:cNvSpPr/>
      </dsp:nvSpPr>
      <dsp:spPr>
        <a:xfrm>
          <a:off x="451273" y="1469182"/>
          <a:ext cx="6317826" cy="738000"/>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8799" tIns="0" rIns="238799" bIns="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endParaRPr lang="en-GB" altLang="es-PE" sz="2000" b="1" kern="1200" dirty="0"/>
        </a:p>
        <a:p>
          <a:pPr marL="355600" marR="0" lvl="0" indent="-355600" algn="just" defTabSz="914400" eaLnBrk="1" fontAlgn="auto" latinLnBrk="0" hangingPunct="1">
            <a:lnSpc>
              <a:spcPct val="100000"/>
            </a:lnSpc>
            <a:spcBef>
              <a:spcPct val="0"/>
            </a:spcBef>
            <a:spcAft>
              <a:spcPts val="0"/>
            </a:spcAft>
            <a:buClrTx/>
            <a:buSzTx/>
            <a:buFontTx/>
            <a:buNone/>
            <a:tabLst/>
            <a:defRPr/>
          </a:pPr>
          <a:r>
            <a:rPr lang="en-GB" altLang="es-PE" sz="2000" b="1" kern="1200" dirty="0"/>
            <a:t>2. 	</a:t>
          </a:r>
          <a:r>
            <a:rPr lang="es-PE" altLang="es-PE" sz="2000" b="1" kern="1200" noProof="0" dirty="0"/>
            <a:t>Documentos previos.</a:t>
          </a:r>
        </a:p>
        <a:p>
          <a:pPr lvl="0" algn="just" defTabSz="1377950">
            <a:spcBef>
              <a:spcPct val="0"/>
            </a:spcBef>
            <a:spcAft>
              <a:spcPct val="35000"/>
            </a:spcAft>
            <a:buNone/>
          </a:pPr>
          <a:endParaRPr lang="es-PE" sz="2000" b="1" kern="1200" noProof="0" dirty="0"/>
        </a:p>
      </dsp:txBody>
      <dsp:txXfrm>
        <a:off x="487299" y="1505208"/>
        <a:ext cx="6245774" cy="665948"/>
      </dsp:txXfrm>
    </dsp:sp>
    <dsp:sp modelId="{6569F2EB-FA52-459F-A515-EC5A3F588B18}">
      <dsp:nvSpPr>
        <dsp:cNvPr id="0" name=""/>
        <dsp:cNvSpPr/>
      </dsp:nvSpPr>
      <dsp:spPr>
        <a:xfrm>
          <a:off x="0" y="3263294"/>
          <a:ext cx="9025466" cy="630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A9BDF1-2A45-46A5-BB59-BE54E2F37351}">
      <dsp:nvSpPr>
        <dsp:cNvPr id="0" name=""/>
        <dsp:cNvSpPr/>
      </dsp:nvSpPr>
      <dsp:spPr>
        <a:xfrm>
          <a:off x="451273" y="2603182"/>
          <a:ext cx="6317826" cy="1011473"/>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8799" tIns="0" rIns="238799" bIns="0" numCol="1" spcCol="1270" anchor="ctr" anchorCtr="0">
          <a:noAutofit/>
        </a:bodyPr>
        <a:lstStyle/>
        <a:p>
          <a:pPr marL="490538" lvl="0" indent="-422275" algn="just" defTabSz="889000" eaLnBrk="1" hangingPunct="1">
            <a:lnSpc>
              <a:spcPct val="88000"/>
            </a:lnSpc>
            <a:spcBef>
              <a:spcPct val="0"/>
            </a:spcBef>
            <a:spcAft>
              <a:spcPct val="35000"/>
            </a:spcAft>
            <a:buClr>
              <a:srgbClr val="99284C"/>
            </a:buClr>
            <a:buFont typeface="Wingdings" pitchFamily="2" charset="2"/>
            <a:buNone/>
            <a:tabLst>
              <a:tab pos="604838" algn="l"/>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endParaRPr lang="en-GB" altLang="es-PE" sz="2000" b="1" kern="1200" dirty="0"/>
        </a:p>
        <a:p>
          <a:pPr marL="490538" lvl="0" indent="-422275" algn="just" defTabSz="889000" eaLnBrk="1" hangingPunct="1">
            <a:lnSpc>
              <a:spcPct val="88000"/>
            </a:lnSpc>
            <a:spcBef>
              <a:spcPct val="0"/>
            </a:spcBef>
            <a:spcAft>
              <a:spcPct val="35000"/>
            </a:spcAft>
            <a:buClr>
              <a:srgbClr val="99284C"/>
            </a:buClr>
            <a:buFont typeface="Wingdings" pitchFamily="2" charset="2"/>
            <a:buNone/>
            <a:tabLst>
              <a:tab pos="604838" algn="l"/>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endParaRPr lang="en-GB" altLang="es-PE" sz="2000" b="1" kern="1200" dirty="0"/>
        </a:p>
        <a:p>
          <a:pPr marL="355600" lvl="0" indent="-287338" algn="just" defTabSz="889000" eaLnBrk="1" hangingPunct="1">
            <a:lnSpc>
              <a:spcPct val="88000"/>
            </a:lnSpc>
            <a:spcBef>
              <a:spcPct val="0"/>
            </a:spcBef>
            <a:spcAft>
              <a:spcPct val="35000"/>
            </a:spcAft>
            <a:buClr>
              <a:srgbClr val="99284C"/>
            </a:buClr>
            <a:buFont typeface="Wingdings" pitchFamily="2" charset="2"/>
            <a:buNone/>
            <a:tabLst>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r>
            <a:rPr lang="en-GB" altLang="es-PE" sz="2000" b="1" kern="1200" dirty="0"/>
            <a:t>3. </a:t>
          </a:r>
          <a:r>
            <a:rPr lang="en-GB" altLang="es-PE" sz="2000" b="1" kern="1200" dirty="0" err="1"/>
            <a:t>Proyecto</a:t>
          </a:r>
          <a:r>
            <a:rPr lang="en-GB" altLang="es-PE" sz="2000" b="1" kern="1200" dirty="0"/>
            <a:t> de </a:t>
          </a:r>
          <a:r>
            <a:rPr lang="es-PE" altLang="es-PE" sz="2000" b="1" kern="1200" noProof="0" dirty="0"/>
            <a:t>habilitación urbana (licencia de habilitación urbana). </a:t>
          </a:r>
        </a:p>
        <a:p>
          <a:pPr marL="490538" lvl="0" indent="-422275" algn="just" defTabSz="889000" eaLnBrk="1" hangingPunct="1">
            <a:lnSpc>
              <a:spcPct val="88000"/>
            </a:lnSpc>
            <a:spcBef>
              <a:spcPct val="0"/>
            </a:spcBef>
            <a:spcAft>
              <a:spcPct val="35000"/>
            </a:spcAft>
            <a:buClr>
              <a:srgbClr val="99284C"/>
            </a:buClr>
            <a:buFont typeface="Wingdings" pitchFamily="2" charset="2"/>
            <a:buNone/>
            <a:tabLst>
              <a:tab pos="604838" algn="l"/>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endParaRPr lang="en-GB" altLang="es-PE" sz="2000" b="1" kern="1200" dirty="0"/>
        </a:p>
        <a:p>
          <a:pPr marL="490538" lvl="0" indent="-422275" algn="just" defTabSz="889000" eaLnBrk="1" hangingPunct="1">
            <a:lnSpc>
              <a:spcPct val="88000"/>
            </a:lnSpc>
            <a:spcBef>
              <a:spcPct val="0"/>
            </a:spcBef>
            <a:spcAft>
              <a:spcPct val="35000"/>
            </a:spcAft>
            <a:buClr>
              <a:srgbClr val="99284C"/>
            </a:buClr>
            <a:buFont typeface="Wingdings" pitchFamily="2" charset="2"/>
            <a:buNone/>
            <a:tabLst>
              <a:tab pos="604838" algn="l"/>
              <a:tab pos="1054100" algn="l"/>
              <a:tab pos="1503363" algn="l"/>
              <a:tab pos="1952625" algn="l"/>
              <a:tab pos="2401888" algn="l"/>
              <a:tab pos="2851150" algn="l"/>
              <a:tab pos="3300413" algn="l"/>
              <a:tab pos="3749675" algn="l"/>
              <a:tab pos="4198938" algn="l"/>
              <a:tab pos="4648200" algn="l"/>
              <a:tab pos="5097463" algn="l"/>
              <a:tab pos="5546725" algn="l"/>
              <a:tab pos="5995988" algn="l"/>
              <a:tab pos="6445250" algn="l"/>
              <a:tab pos="6894513" algn="l"/>
              <a:tab pos="7343775" algn="l"/>
              <a:tab pos="7793038" algn="l"/>
              <a:tab pos="8242300" algn="l"/>
              <a:tab pos="8691563" algn="l"/>
              <a:tab pos="9140825" algn="l"/>
            </a:tabLst>
          </a:pPr>
          <a:endParaRPr lang="es-PE" sz="2000" b="1" kern="1200" dirty="0"/>
        </a:p>
      </dsp:txBody>
      <dsp:txXfrm>
        <a:off x="500649" y="2652558"/>
        <a:ext cx="6219074" cy="912721"/>
      </dsp:txXfrm>
    </dsp:sp>
    <dsp:sp modelId="{21AD3F88-FB40-4F58-90F8-75173F70B48A}">
      <dsp:nvSpPr>
        <dsp:cNvPr id="0" name=""/>
        <dsp:cNvSpPr/>
      </dsp:nvSpPr>
      <dsp:spPr>
        <a:xfrm>
          <a:off x="0" y="4548317"/>
          <a:ext cx="9025466" cy="630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5599A5-BB20-43A9-B111-3C13B5CB76A5}">
      <dsp:nvSpPr>
        <dsp:cNvPr id="0" name=""/>
        <dsp:cNvSpPr/>
      </dsp:nvSpPr>
      <dsp:spPr>
        <a:xfrm>
          <a:off x="451273" y="4010655"/>
          <a:ext cx="6317826" cy="906662"/>
        </a:xfrm>
        <a:prstGeom prst="round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38799" tIns="0" rIns="238799" bIns="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r>
            <a:rPr lang="en-GB" altLang="es-PE" sz="2000" b="1" kern="1200" dirty="0"/>
            <a:t>4.  </a:t>
          </a:r>
          <a:r>
            <a:rPr lang="es-PE" altLang="es-PE" sz="2000" b="1" kern="1200" noProof="0" dirty="0"/>
            <a:t>Recepción de obras de habilitación urbana: HU Nueva, ejecutada y de Oficio.</a:t>
          </a:r>
        </a:p>
        <a:p>
          <a:pPr lvl="0" algn="l" defTabSz="1600200">
            <a:spcBef>
              <a:spcPct val="0"/>
            </a:spcBef>
            <a:spcAft>
              <a:spcPct val="35000"/>
            </a:spcAft>
            <a:buNone/>
          </a:pPr>
          <a:endParaRPr lang="es-PE" sz="1600" b="1" kern="1200" dirty="0"/>
        </a:p>
      </dsp:txBody>
      <dsp:txXfrm>
        <a:off x="495533" y="4054915"/>
        <a:ext cx="6229306" cy="8181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441B5-2C76-41DF-8314-385EC7F8008E}">
      <dsp:nvSpPr>
        <dsp:cNvPr id="0" name=""/>
        <dsp:cNvSpPr/>
      </dsp:nvSpPr>
      <dsp:spPr>
        <a:xfrm>
          <a:off x="9014" y="1810356"/>
          <a:ext cx="1966478" cy="1179887"/>
        </a:xfrm>
        <a:prstGeom prst="roundRect">
          <a:avLst>
            <a:gd name="adj" fmla="val 10000"/>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PE" sz="1800" kern="1200" dirty="0">
              <a:solidFill>
                <a:schemeClr val="tx1"/>
              </a:solidFill>
            </a:rPr>
            <a:t>Anotación del proyecto de HU</a:t>
          </a:r>
          <a:endParaRPr lang="es-ES" sz="1800" kern="1200" dirty="0">
            <a:solidFill>
              <a:schemeClr val="tx1"/>
            </a:solidFill>
          </a:endParaRPr>
        </a:p>
      </dsp:txBody>
      <dsp:txXfrm>
        <a:off x="43572" y="1844914"/>
        <a:ext cx="1897362" cy="1110771"/>
      </dsp:txXfrm>
    </dsp:sp>
    <dsp:sp modelId="{5AA8AC99-ED54-43A2-93A3-C575B7B15B64}">
      <dsp:nvSpPr>
        <dsp:cNvPr id="0" name=""/>
        <dsp:cNvSpPr/>
      </dsp:nvSpPr>
      <dsp:spPr>
        <a:xfrm>
          <a:off x="2172140" y="2156456"/>
          <a:ext cx="416893" cy="4876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2172140" y="2253993"/>
        <a:ext cx="291825" cy="292612"/>
      </dsp:txXfrm>
    </dsp:sp>
    <dsp:sp modelId="{DC0348B7-9609-4D5B-A382-1E3C59F98BB0}">
      <dsp:nvSpPr>
        <dsp:cNvPr id="0" name=""/>
        <dsp:cNvSpPr/>
      </dsp:nvSpPr>
      <dsp:spPr>
        <a:xfrm>
          <a:off x="2762084" y="1810356"/>
          <a:ext cx="2224559" cy="1179887"/>
        </a:xfrm>
        <a:prstGeom prst="roundRect">
          <a:avLst>
            <a:gd name="adj" fmla="val 10000"/>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PE" sz="1800" kern="1200" dirty="0" err="1">
              <a:solidFill>
                <a:schemeClr val="tx1"/>
              </a:solidFill>
            </a:rPr>
            <a:t>Preindependización</a:t>
          </a:r>
          <a:r>
            <a:rPr lang="es-PE" sz="1800" kern="1200" dirty="0">
              <a:solidFill>
                <a:schemeClr val="tx1"/>
              </a:solidFill>
            </a:rPr>
            <a:t> de los lotes </a:t>
          </a:r>
          <a:endParaRPr lang="es-ES" sz="1800" kern="1200" dirty="0">
            <a:solidFill>
              <a:schemeClr val="tx1"/>
            </a:solidFill>
          </a:endParaRPr>
        </a:p>
      </dsp:txBody>
      <dsp:txXfrm>
        <a:off x="2796642" y="1844914"/>
        <a:ext cx="2155443" cy="1110771"/>
      </dsp:txXfrm>
    </dsp:sp>
    <dsp:sp modelId="{58375359-1B96-4A6A-A164-F7C8AB4729D0}">
      <dsp:nvSpPr>
        <dsp:cNvPr id="0" name=""/>
        <dsp:cNvSpPr/>
      </dsp:nvSpPr>
      <dsp:spPr>
        <a:xfrm>
          <a:off x="5183291" y="2156456"/>
          <a:ext cx="416893" cy="4876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s-ES" sz="2400" kern="1200"/>
        </a:p>
      </dsp:txBody>
      <dsp:txXfrm>
        <a:off x="5183291" y="2253993"/>
        <a:ext cx="291825" cy="292612"/>
      </dsp:txXfrm>
    </dsp:sp>
    <dsp:sp modelId="{B1231AFD-DFBE-4495-A6CE-16A6DE0292B9}">
      <dsp:nvSpPr>
        <dsp:cNvPr id="0" name=""/>
        <dsp:cNvSpPr/>
      </dsp:nvSpPr>
      <dsp:spPr>
        <a:xfrm>
          <a:off x="5773234" y="1810356"/>
          <a:ext cx="1966478" cy="1179887"/>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PE" sz="1800" kern="1200" dirty="0">
              <a:solidFill>
                <a:schemeClr val="tx1"/>
              </a:solidFill>
            </a:rPr>
            <a:t>Anotación de compraventa garantizada</a:t>
          </a:r>
          <a:endParaRPr lang="es-ES" sz="1800" kern="1200" dirty="0">
            <a:solidFill>
              <a:schemeClr val="tx1"/>
            </a:solidFill>
          </a:endParaRPr>
        </a:p>
      </dsp:txBody>
      <dsp:txXfrm>
        <a:off x="5807792" y="1844914"/>
        <a:ext cx="1897362" cy="1110771"/>
      </dsp:txXfrm>
    </dsp:sp>
    <dsp:sp modelId="{E2C423EC-B449-4910-8350-B09CEA33A862}">
      <dsp:nvSpPr>
        <dsp:cNvPr id="0" name=""/>
        <dsp:cNvSpPr/>
      </dsp:nvSpPr>
      <dsp:spPr>
        <a:xfrm>
          <a:off x="7936361" y="2156456"/>
          <a:ext cx="416893" cy="48768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7936361" y="2253993"/>
        <a:ext cx="291825" cy="292612"/>
      </dsp:txXfrm>
    </dsp:sp>
    <dsp:sp modelId="{67C59D27-CF05-4FA9-93EE-877909D82DFA}">
      <dsp:nvSpPr>
        <dsp:cNvPr id="0" name=""/>
        <dsp:cNvSpPr/>
      </dsp:nvSpPr>
      <dsp:spPr>
        <a:xfrm>
          <a:off x="8526304" y="1810356"/>
          <a:ext cx="1827881" cy="1179887"/>
        </a:xfrm>
        <a:prstGeom prst="roundRect">
          <a:avLst>
            <a:gd name="adj" fmla="val 10000"/>
          </a:avLst>
        </a:prstGeom>
        <a:solidFill>
          <a:schemeClr val="bg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PE" sz="1800" kern="1200" dirty="0" err="1">
              <a:solidFill>
                <a:schemeClr val="tx1"/>
              </a:solidFill>
            </a:rPr>
            <a:t>Predeclaratoria</a:t>
          </a:r>
          <a:r>
            <a:rPr lang="es-PE" sz="1800" kern="1200" dirty="0">
              <a:solidFill>
                <a:schemeClr val="tx1"/>
              </a:solidFill>
            </a:rPr>
            <a:t> de fábrica</a:t>
          </a:r>
          <a:endParaRPr lang="es-ES" sz="1800" kern="1200" dirty="0">
            <a:solidFill>
              <a:schemeClr val="tx1"/>
            </a:solidFill>
          </a:endParaRPr>
        </a:p>
      </dsp:txBody>
      <dsp:txXfrm>
        <a:off x="8560862" y="1844914"/>
        <a:ext cx="1758765" cy="111077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68BD5-C9B4-4648-8FAD-088BC638AC2E}" type="datetimeFigureOut">
              <a:rPr lang="es-PE" smtClean="0"/>
              <a:t>01/09/2020</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2B2D7-AE83-4B83-A022-32D64C2CD79E}" type="slidenum">
              <a:rPr lang="es-PE" smtClean="0"/>
              <a:t>‹Nº›</a:t>
            </a:fld>
            <a:endParaRPr lang="es-PE"/>
          </a:p>
        </p:txBody>
      </p:sp>
    </p:spTree>
    <p:extLst>
      <p:ext uri="{BB962C8B-B14F-4D97-AF65-F5344CB8AC3E}">
        <p14:creationId xmlns:p14="http://schemas.microsoft.com/office/powerpoint/2010/main" val="3515396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 altLang="es-PE" dirty="0"/>
          </a:p>
        </p:txBody>
      </p:sp>
      <p:sp>
        <p:nvSpPr>
          <p:cNvPr id="148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9D338F5-4AD0-402E-B16C-0346F713E948}" type="slidenum">
              <a:rPr lang="es-ES" altLang="es-PE" smtClean="0"/>
              <a:pPr/>
              <a:t>1</a:t>
            </a:fld>
            <a:endParaRPr lang="es-ES" altLang="es-PE" dirty="0"/>
          </a:p>
        </p:txBody>
      </p:sp>
    </p:spTree>
    <p:extLst>
      <p:ext uri="{BB962C8B-B14F-4D97-AF65-F5344CB8AC3E}">
        <p14:creationId xmlns:p14="http://schemas.microsoft.com/office/powerpoint/2010/main" val="1737799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332B2D7-AE83-4B83-A022-32D64C2CD79E}" type="slidenum">
              <a:rPr lang="es-PE" smtClean="0"/>
              <a:t>3</a:t>
            </a:fld>
            <a:endParaRPr lang="es-PE"/>
          </a:p>
        </p:txBody>
      </p:sp>
    </p:spTree>
    <p:extLst>
      <p:ext uri="{BB962C8B-B14F-4D97-AF65-F5344CB8AC3E}">
        <p14:creationId xmlns:p14="http://schemas.microsoft.com/office/powerpoint/2010/main" val="170558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026">
            <a:extLst>
              <a:ext uri="{FF2B5EF4-FFF2-40B4-BE49-F238E27FC236}">
                <a16:creationId xmlns:a16="http://schemas.microsoft.com/office/drawing/2014/main" id="{2D2F9067-749A-42A9-822D-3E97F00913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1027">
            <a:extLst>
              <a:ext uri="{FF2B5EF4-FFF2-40B4-BE49-F238E27FC236}">
                <a16:creationId xmlns:a16="http://schemas.microsoft.com/office/drawing/2014/main" id="{2AD87989-375A-455B-B40C-2977002FEE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026">
            <a:extLst>
              <a:ext uri="{FF2B5EF4-FFF2-40B4-BE49-F238E27FC236}">
                <a16:creationId xmlns:a16="http://schemas.microsoft.com/office/drawing/2014/main" id="{83F8532E-5D29-4A51-9D49-5C15A424D0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1027">
            <a:extLst>
              <a:ext uri="{FF2B5EF4-FFF2-40B4-BE49-F238E27FC236}">
                <a16:creationId xmlns:a16="http://schemas.microsoft.com/office/drawing/2014/main" id="{2A0C1C85-839F-4435-81DA-9546F08DDD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S_tradnl" alt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32B2D7-AE83-4B83-A022-32D64C2CD79E}" type="slidenum">
              <a:rPr lang="es-PE" smtClean="0"/>
              <a:t>24</a:t>
            </a:fld>
            <a:endParaRPr lang="es-PE" dirty="0"/>
          </a:p>
        </p:txBody>
      </p:sp>
    </p:spTree>
    <p:extLst>
      <p:ext uri="{BB962C8B-B14F-4D97-AF65-F5344CB8AC3E}">
        <p14:creationId xmlns:p14="http://schemas.microsoft.com/office/powerpoint/2010/main" val="127725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32B2D7-AE83-4B83-A022-32D64C2CD79E}" type="slidenum">
              <a:rPr lang="es-PE" smtClean="0"/>
              <a:t>28</a:t>
            </a:fld>
            <a:endParaRPr lang="es-PE"/>
          </a:p>
        </p:txBody>
      </p:sp>
    </p:spTree>
    <p:extLst>
      <p:ext uri="{BB962C8B-B14F-4D97-AF65-F5344CB8AC3E}">
        <p14:creationId xmlns:p14="http://schemas.microsoft.com/office/powerpoint/2010/main" val="317570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32B2D7-AE83-4B83-A022-32D64C2CD79E}" type="slidenum">
              <a:rPr lang="es-PE" smtClean="0"/>
              <a:t>35</a:t>
            </a:fld>
            <a:endParaRPr lang="es-PE"/>
          </a:p>
        </p:txBody>
      </p:sp>
    </p:spTree>
    <p:extLst>
      <p:ext uri="{BB962C8B-B14F-4D97-AF65-F5344CB8AC3E}">
        <p14:creationId xmlns:p14="http://schemas.microsoft.com/office/powerpoint/2010/main" val="2424505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32B2D7-AE83-4B83-A022-32D64C2CD79E}" type="slidenum">
              <a:rPr lang="es-PE" smtClean="0"/>
              <a:t>36</a:t>
            </a:fld>
            <a:endParaRPr lang="es-PE"/>
          </a:p>
        </p:txBody>
      </p:sp>
    </p:spTree>
    <p:extLst>
      <p:ext uri="{BB962C8B-B14F-4D97-AF65-F5344CB8AC3E}">
        <p14:creationId xmlns:p14="http://schemas.microsoft.com/office/powerpoint/2010/main" val="2209098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8"/>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8005F2-7C0E-42E4-822E-33008F319C54}" type="slidenum">
              <a:rPr lang="en-GB" altLang="es-ES" smtClean="0">
                <a:latin typeface="Arial" panose="020B0604020202020204" pitchFamily="34" charset="0"/>
              </a:rPr>
              <a:pPr>
                <a:spcBef>
                  <a:spcPct val="0"/>
                </a:spcBef>
              </a:pPr>
              <a:t>53</a:t>
            </a:fld>
            <a:endParaRPr lang="en-GB" altLang="es-ES">
              <a:latin typeface="Arial" panose="020B0604020202020204" pitchFamily="34" charset="0"/>
            </a:endParaRPr>
          </a:p>
        </p:txBody>
      </p:sp>
      <p:sp>
        <p:nvSpPr>
          <p:cNvPr id="24166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4" rIns="91426" bIns="45714"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s-ES" altLang="es-ES" sz="1800">
              <a:latin typeface="Arial" panose="020B0604020202020204" pitchFamily="34" charset="0"/>
            </a:endParaRPr>
          </a:p>
        </p:txBody>
      </p:sp>
      <p:sp>
        <p:nvSpPr>
          <p:cNvPr id="241668" name="Rectangle 2"/>
          <p:cNvSpPr>
            <a:spLocks noGrp="1" noChangeArrowheads="1"/>
          </p:cNvSpPr>
          <p:nvPr>
            <p:ph type="body"/>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numCol="1" anchor="ctr" anchorCtr="0" compatLnSpc="1">
            <a:prstTxWarp prst="textNoShape">
              <a:avLst/>
            </a:prstTxWarp>
          </a:bodyPr>
          <a:lstStyle/>
          <a:p>
            <a:endParaRPr lang="es-ES" altLang="es-ES"/>
          </a:p>
        </p:txBody>
      </p:sp>
    </p:spTree>
    <p:extLst>
      <p:ext uri="{BB962C8B-B14F-4D97-AF65-F5344CB8AC3E}">
        <p14:creationId xmlns:p14="http://schemas.microsoft.com/office/powerpoint/2010/main" val="1107177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6893DC5-54A9-4DC0-8246-5F93BEFD6954}" type="datetime1">
              <a:rPr lang="es-PE" smtClean="0"/>
              <a:t>01/09/2020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E5B3468D-4E72-44DA-89E7-B975AE6D7C68}" type="datetime1">
              <a:rPr lang="es-PE" smtClean="0"/>
              <a:t>01/09/2020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62AFB20D-CBA9-409E-9F7D-A370D99655CF}" type="datetime1">
              <a:rPr lang="es-PE" smtClean="0"/>
              <a:t>01/09/2020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5AA87ED-B7B2-4225-A12F-5944957CBC6F}" type="datetime1">
              <a:rPr lang="es-PE" smtClean="0"/>
              <a:t>01/09/2020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06C5272-4E35-4C75-B1D6-0617B7C8516E}" type="datetime1">
              <a:rPr lang="es-PE" smtClean="0"/>
              <a:t>01/09/2020</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A31ABF9-0AD5-4E0A-8CB5-4CC198115554}" type="datetime1">
              <a:rPr lang="es-PE" smtClean="0"/>
              <a:t>01/09/2020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16FEBA55-E868-41A3-B2B9-EEAAAB83C758}" type="datetime1">
              <a:rPr lang="es-PE" smtClean="0"/>
              <a:t>01/09/2020</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482A4EBE-E674-42AD-B333-DF2219C13B9D}" type="datetime1">
              <a:rPr lang="es-PE" smtClean="0"/>
              <a:t>01/09/2020</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96CB7-21D8-4BF1-A02A-7CF70B716EEA}" type="datetime1">
              <a:rPr lang="es-PE" smtClean="0"/>
              <a:t>01/09/2020</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26A38985-89A9-43F5-B6E0-F0B98D275BCD}" type="slidenum">
              <a:rPr lang="es-PE" smtClean="0"/>
              <a:t>‹Nº›</a:t>
            </a:fld>
            <a:endParaRPr lang="es-P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8E70414-2F45-4132-BC37-B19550091F5D}" type="datetime1">
              <a:rPr lang="es-PE" smtClean="0"/>
              <a:t>01/09/2020</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26A38985-89A9-43F5-B6E0-F0B98D275BCD}" type="slidenum">
              <a:rPr lang="es-PE" smtClean="0"/>
              <a:t>‹Nº›</a:t>
            </a:fld>
            <a:endParaRPr lang="es-PE"/>
          </a:p>
        </p:txBody>
      </p:sp>
      <p:sp>
        <p:nvSpPr>
          <p:cNvPr id="9" name="Content Placeholder 8"/>
          <p:cNvSpPr>
            <a:spLocks noGrp="1"/>
          </p:cNvSpPr>
          <p:nvPr>
            <p:ph sz="quarter" idx="13"/>
          </p:nvPr>
        </p:nvSpPr>
        <p:spPr>
          <a:xfrm>
            <a:off x="406400" y="381000"/>
            <a:ext cx="10363200" cy="494284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29F224CC-BBB2-4414-A84E-2304FA643CF3}" type="datetime1">
              <a:rPr lang="es-PE" smtClean="0"/>
              <a:t>01/09/2020</a:t>
            </a:fld>
            <a:endParaRPr lang="es-PE"/>
          </a:p>
        </p:txBody>
      </p:sp>
      <p:sp>
        <p:nvSpPr>
          <p:cNvPr id="9" name="Slide Number Placeholder 8"/>
          <p:cNvSpPr>
            <a:spLocks noGrp="1"/>
          </p:cNvSpPr>
          <p:nvPr>
            <p:ph type="sldNum" sz="quarter" idx="11"/>
          </p:nvPr>
        </p:nvSpPr>
        <p:spPr/>
        <p:txBody>
          <a:bodyPr/>
          <a:lstStyle/>
          <a:p>
            <a:fld id="{26A38985-89A9-43F5-B6E0-F0B98D275BCD}" type="slidenum">
              <a:rPr lang="es-PE" smtClean="0"/>
              <a:t>‹Nº›</a:t>
            </a:fld>
            <a:endParaRPr lang="es-PE"/>
          </a:p>
        </p:txBody>
      </p:sp>
      <p:sp>
        <p:nvSpPr>
          <p:cNvPr id="10" name="Footer Placeholder 9"/>
          <p:cNvSpPr>
            <a:spLocks noGrp="1"/>
          </p:cNvSpPr>
          <p:nvPr>
            <p:ph type="ftr" sz="quarter" idx="12"/>
          </p:nvPr>
        </p:nvSpPr>
        <p:spPr/>
        <p:txBody>
          <a:bodyPr/>
          <a:lstStyle/>
          <a:p>
            <a:endParaRPr lang="es-P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6A38985-89A9-43F5-B6E0-F0B98D275BCD}" type="slidenum">
              <a:rPr lang="es-PE" smtClean="0"/>
              <a:t>‹Nº›</a:t>
            </a:fld>
            <a:endParaRPr lang="es-PE"/>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s-PE"/>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B445C310-392F-42AC-A3A9-489F401304B4}" type="datetime1">
              <a:rPr lang="es-PE" smtClean="0"/>
              <a:t>01/09/2020</a:t>
            </a:fld>
            <a:endParaRPr lang="es-PE"/>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47800" y="1989141"/>
            <a:ext cx="9423400" cy="2714625"/>
          </a:xfrm>
        </p:spPr>
        <p:txBody>
          <a:bodyPr rtlCol="0">
            <a:normAutofit/>
          </a:bodyPr>
          <a:lstStyle/>
          <a:p>
            <a:pPr algn="just">
              <a:defRPr/>
            </a:pPr>
            <a:br>
              <a:rPr lang="es-ES" sz="4000" b="1" dirty="0">
                <a:solidFill>
                  <a:schemeClr val="accent1"/>
                </a:solidFill>
                <a:latin typeface="Georgia" pitchFamily="18" charset="0"/>
              </a:rPr>
            </a:br>
            <a:r>
              <a:rPr lang="es-ES" sz="4000" b="1" dirty="0">
                <a:solidFill>
                  <a:schemeClr val="accent1"/>
                </a:solidFill>
                <a:latin typeface="Georgia" pitchFamily="18" charset="0"/>
              </a:rPr>
              <a:t>Habilitaciones Urbanas: Implicancias municipales y registrales</a:t>
            </a:r>
            <a:endParaRPr lang="es-ES" sz="4800" b="1" dirty="0">
              <a:solidFill>
                <a:schemeClr val="accent1"/>
              </a:solidFill>
              <a:latin typeface="Georgia" pitchFamily="18" charset="0"/>
            </a:endParaRPr>
          </a:p>
        </p:txBody>
      </p:sp>
      <p:sp>
        <p:nvSpPr>
          <p:cNvPr id="3" name="CuadroTexto 2">
            <a:extLst>
              <a:ext uri="{FF2B5EF4-FFF2-40B4-BE49-F238E27FC236}">
                <a16:creationId xmlns:a16="http://schemas.microsoft.com/office/drawing/2014/main" id="{D22ECFBB-4C43-43DA-8721-2CCEC147ED57}"/>
              </a:ext>
            </a:extLst>
          </p:cNvPr>
          <p:cNvSpPr txBox="1"/>
          <p:nvPr/>
        </p:nvSpPr>
        <p:spPr>
          <a:xfrm>
            <a:off x="2578100" y="5727700"/>
            <a:ext cx="8559800" cy="461665"/>
          </a:xfrm>
          <a:prstGeom prst="rect">
            <a:avLst/>
          </a:prstGeom>
          <a:noFill/>
        </p:spPr>
        <p:txBody>
          <a:bodyPr wrap="square" rtlCol="0">
            <a:spAutoFit/>
          </a:bodyPr>
          <a:lstStyle/>
          <a:p>
            <a:pPr algn="r"/>
            <a:r>
              <a:rPr lang="es-PE" sz="2400" b="1" dirty="0"/>
              <a:t>Sonia Campos Fernández</a:t>
            </a:r>
            <a:endParaRPr lang="es-ES" sz="2400" b="1" dirty="0"/>
          </a:p>
        </p:txBody>
      </p:sp>
    </p:spTree>
    <p:extLst>
      <p:ext uri="{BB962C8B-B14F-4D97-AF65-F5344CB8AC3E}">
        <p14:creationId xmlns:p14="http://schemas.microsoft.com/office/powerpoint/2010/main" val="258399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a:extLst>
              <a:ext uri="{FF2B5EF4-FFF2-40B4-BE49-F238E27FC236}">
                <a16:creationId xmlns:a16="http://schemas.microsoft.com/office/drawing/2014/main" id="{B9F01B68-8C52-4FD0-8E59-D0E8163E33A8}"/>
              </a:ext>
            </a:extLst>
          </p:cNvPr>
          <p:cNvSpPr txBox="1">
            <a:spLocks/>
          </p:cNvSpPr>
          <p:nvPr/>
        </p:nvSpPr>
        <p:spPr bwMode="auto">
          <a:xfrm>
            <a:off x="2574925" y="260350"/>
            <a:ext cx="7772400" cy="1079500"/>
          </a:xfrm>
          <a:prstGeom prst="rect">
            <a:avLst/>
          </a:prstGeom>
          <a:noFill/>
          <a:ln w="9525">
            <a:noFill/>
            <a:miter lim="800000"/>
            <a:headEnd/>
            <a:tailEnd/>
          </a:ln>
        </p:spPr>
        <p:txBody>
          <a:bodyPr anchor="ctr"/>
          <a:lstStyle/>
          <a:p>
            <a:pPr algn="ctr" eaLnBrk="1" hangingPunct="1">
              <a:defRPr/>
            </a:pPr>
            <a:r>
              <a:rPr lang="es-PE" altLang="es-PE" sz="3600" b="1" dirty="0">
                <a:solidFill>
                  <a:srgbClr val="002060"/>
                </a:solidFill>
                <a:latin typeface="+mj-lt"/>
                <a:cs typeface="Arial" charset="0"/>
              </a:rPr>
              <a:t>Confrontación</a:t>
            </a:r>
          </a:p>
        </p:txBody>
      </p:sp>
      <p:pic>
        <p:nvPicPr>
          <p:cNvPr id="10" name="Picture 2" descr="F:\ \Rectificacion de área\Plano1 001.jpg">
            <a:extLst>
              <a:ext uri="{FF2B5EF4-FFF2-40B4-BE49-F238E27FC236}">
                <a16:creationId xmlns:a16="http://schemas.microsoft.com/office/drawing/2014/main" id="{EB466AB0-91F7-4AC8-A221-F1D9D01687F4}"/>
              </a:ext>
            </a:extLst>
          </p:cNvPr>
          <p:cNvPicPr>
            <a:picLocks noChangeAspect="1" noChangeArrowheads="1"/>
          </p:cNvPicPr>
          <p:nvPr/>
        </p:nvPicPr>
        <p:blipFill rotWithShape="1">
          <a:blip r:embed="rId2" cstate="print"/>
          <a:srcRect l="7823" t="5310" r="3183" b="31769"/>
          <a:stretch/>
        </p:blipFill>
        <p:spPr bwMode="auto">
          <a:xfrm>
            <a:off x="1654353" y="1624868"/>
            <a:ext cx="4176464" cy="4060773"/>
          </a:xfrm>
          <a:prstGeom prst="rect">
            <a:avLst/>
          </a:prstGeom>
          <a:noFill/>
          <a:effectLst>
            <a:reflection endPos="0" dist="50800" dir="5400000" sy="-100000" algn="bl" rotWithShape="0"/>
          </a:effectLst>
        </p:spPr>
      </p:pic>
      <p:pic>
        <p:nvPicPr>
          <p:cNvPr id="27652" name="Picture 3" descr="F:\ \Rectificacion de área\Plano2 001.jpg">
            <a:extLst>
              <a:ext uri="{FF2B5EF4-FFF2-40B4-BE49-F238E27FC236}">
                <a16:creationId xmlns:a16="http://schemas.microsoft.com/office/drawing/2014/main" id="{B7F127BE-8C1A-4330-A42E-39C724CF9D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9" t="23344" r="20212" b="25414"/>
          <a:stretch>
            <a:fillRect/>
          </a:stretch>
        </p:blipFill>
        <p:spPr bwMode="auto">
          <a:xfrm>
            <a:off x="5821363" y="1635125"/>
            <a:ext cx="4829175"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 CuadroTexto">
            <a:extLst>
              <a:ext uri="{FF2B5EF4-FFF2-40B4-BE49-F238E27FC236}">
                <a16:creationId xmlns:a16="http://schemas.microsoft.com/office/drawing/2014/main" id="{2EBF3EE9-EFB9-4695-ADBA-9DF2DADEF98E}"/>
              </a:ext>
            </a:extLst>
          </p:cNvPr>
          <p:cNvSpPr txBox="1">
            <a:spLocks noChangeArrowheads="1"/>
          </p:cNvSpPr>
          <p:nvPr/>
        </p:nvSpPr>
        <p:spPr bwMode="auto">
          <a:xfrm>
            <a:off x="3432175" y="5675313"/>
            <a:ext cx="1231900" cy="368300"/>
          </a:xfrm>
          <a:prstGeom prst="rect">
            <a:avLst/>
          </a:prstGeom>
          <a:noFill/>
          <a:ln>
            <a:noFill/>
          </a:ln>
        </p:spPr>
        <p:txBody>
          <a:bodyPr wrap="none">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defRPr/>
            </a:pPr>
            <a:r>
              <a:rPr lang="es-PE" dirty="0">
                <a:solidFill>
                  <a:schemeClr val="tx2">
                    <a:lumMod val="50000"/>
                  </a:schemeClr>
                </a:solidFill>
              </a:rPr>
              <a:t>Presentado</a:t>
            </a:r>
          </a:p>
        </p:txBody>
      </p:sp>
      <p:sp>
        <p:nvSpPr>
          <p:cNvPr id="13" name="6 CuadroTexto">
            <a:extLst>
              <a:ext uri="{FF2B5EF4-FFF2-40B4-BE49-F238E27FC236}">
                <a16:creationId xmlns:a16="http://schemas.microsoft.com/office/drawing/2014/main" id="{5E05673B-CF08-479C-A751-C8225BCF8ACF}"/>
              </a:ext>
            </a:extLst>
          </p:cNvPr>
          <p:cNvSpPr txBox="1">
            <a:spLocks noChangeArrowheads="1"/>
          </p:cNvSpPr>
          <p:nvPr/>
        </p:nvSpPr>
        <p:spPr bwMode="auto">
          <a:xfrm>
            <a:off x="7620000" y="5691188"/>
            <a:ext cx="893763" cy="368300"/>
          </a:xfrm>
          <a:prstGeom prst="rect">
            <a:avLst/>
          </a:prstGeom>
          <a:noFill/>
          <a:ln>
            <a:noFill/>
          </a:ln>
        </p:spPr>
        <p:txBody>
          <a:bodyPr wrap="none">
            <a:spAutoFit/>
          </a:bodyPr>
          <a:lstStyle>
            <a:lvl1pPr eaLnBrk="0" hangingPunct="0">
              <a:defRPr>
                <a:solidFill>
                  <a:schemeClr val="tx1"/>
                </a:solidFill>
                <a:latin typeface="Gill Sans MT" pitchFamily="34" charset="0"/>
                <a:cs typeface="Arial" charset="0"/>
              </a:defRPr>
            </a:lvl1pPr>
            <a:lvl2pPr marL="742950" indent="-285750" eaLnBrk="0" hangingPunct="0">
              <a:defRPr>
                <a:solidFill>
                  <a:schemeClr val="tx1"/>
                </a:solidFill>
                <a:latin typeface="Gill Sans MT" pitchFamily="34" charset="0"/>
                <a:cs typeface="Arial" charset="0"/>
              </a:defRPr>
            </a:lvl2pPr>
            <a:lvl3pPr marL="1143000" indent="-228600" eaLnBrk="0" hangingPunct="0">
              <a:defRPr>
                <a:solidFill>
                  <a:schemeClr val="tx1"/>
                </a:solidFill>
                <a:latin typeface="Gill Sans MT" pitchFamily="34" charset="0"/>
                <a:cs typeface="Arial" charset="0"/>
              </a:defRPr>
            </a:lvl3pPr>
            <a:lvl4pPr marL="1600200" indent="-228600" eaLnBrk="0" hangingPunct="0">
              <a:defRPr>
                <a:solidFill>
                  <a:schemeClr val="tx1"/>
                </a:solidFill>
                <a:latin typeface="Gill Sans MT" pitchFamily="34" charset="0"/>
                <a:cs typeface="Arial" charset="0"/>
              </a:defRPr>
            </a:lvl4pPr>
            <a:lvl5pPr marL="2057400" indent="-228600" eaLnBrk="0" hangingPunct="0">
              <a:defRPr>
                <a:solidFill>
                  <a:schemeClr val="tx1"/>
                </a:solidFill>
                <a:latin typeface="Gill Sans MT" pitchFamily="34" charset="0"/>
                <a:cs typeface="Arial" charset="0"/>
              </a:defRPr>
            </a:lvl5pPr>
            <a:lvl6pPr marL="2514600" indent="-228600" eaLnBrk="0" fontAlgn="base" hangingPunct="0">
              <a:spcBef>
                <a:spcPct val="0"/>
              </a:spcBef>
              <a:spcAft>
                <a:spcPct val="0"/>
              </a:spcAft>
              <a:defRPr>
                <a:solidFill>
                  <a:schemeClr val="tx1"/>
                </a:solidFill>
                <a:latin typeface="Gill Sans MT" pitchFamily="34" charset="0"/>
                <a:cs typeface="Arial" charset="0"/>
              </a:defRPr>
            </a:lvl6pPr>
            <a:lvl7pPr marL="2971800" indent="-228600" eaLnBrk="0" fontAlgn="base" hangingPunct="0">
              <a:spcBef>
                <a:spcPct val="0"/>
              </a:spcBef>
              <a:spcAft>
                <a:spcPct val="0"/>
              </a:spcAft>
              <a:defRPr>
                <a:solidFill>
                  <a:schemeClr val="tx1"/>
                </a:solidFill>
                <a:latin typeface="Gill Sans MT" pitchFamily="34" charset="0"/>
                <a:cs typeface="Arial" charset="0"/>
              </a:defRPr>
            </a:lvl7pPr>
            <a:lvl8pPr marL="3429000" indent="-228600" eaLnBrk="0" fontAlgn="base" hangingPunct="0">
              <a:spcBef>
                <a:spcPct val="0"/>
              </a:spcBef>
              <a:spcAft>
                <a:spcPct val="0"/>
              </a:spcAft>
              <a:defRPr>
                <a:solidFill>
                  <a:schemeClr val="tx1"/>
                </a:solidFill>
                <a:latin typeface="Gill Sans MT" pitchFamily="34" charset="0"/>
                <a:cs typeface="Arial" charset="0"/>
              </a:defRPr>
            </a:lvl8pPr>
            <a:lvl9pPr marL="3886200" indent="-228600" eaLnBrk="0" fontAlgn="base" hangingPunct="0">
              <a:spcBef>
                <a:spcPct val="0"/>
              </a:spcBef>
              <a:spcAft>
                <a:spcPct val="0"/>
              </a:spcAft>
              <a:defRPr>
                <a:solidFill>
                  <a:schemeClr val="tx1"/>
                </a:solidFill>
                <a:latin typeface="Gill Sans MT" pitchFamily="34" charset="0"/>
                <a:cs typeface="Arial" charset="0"/>
              </a:defRPr>
            </a:lvl9pPr>
          </a:lstStyle>
          <a:p>
            <a:pPr eaLnBrk="1" hangingPunct="1">
              <a:defRPr/>
            </a:pPr>
            <a:r>
              <a:rPr lang="es-PE" dirty="0">
                <a:solidFill>
                  <a:schemeClr val="tx2">
                    <a:lumMod val="50000"/>
                  </a:schemeClr>
                </a:solidFill>
              </a:rPr>
              <a:t>Inscrito</a:t>
            </a:r>
          </a:p>
        </p:txBody>
      </p:sp>
      <p:sp>
        <p:nvSpPr>
          <p:cNvPr id="14" name="13 Forma libre">
            <a:extLst>
              <a:ext uri="{FF2B5EF4-FFF2-40B4-BE49-F238E27FC236}">
                <a16:creationId xmlns:a16="http://schemas.microsoft.com/office/drawing/2014/main" id="{998FB890-6EA9-40E3-8B08-B9CDA91166B5}"/>
              </a:ext>
            </a:extLst>
          </p:cNvPr>
          <p:cNvSpPr/>
          <p:nvPr/>
        </p:nvSpPr>
        <p:spPr>
          <a:xfrm>
            <a:off x="6178550" y="1844675"/>
            <a:ext cx="3662363" cy="3194050"/>
          </a:xfrm>
          <a:custGeom>
            <a:avLst/>
            <a:gdLst>
              <a:gd name="connsiteX0" fmla="*/ 0 w 3776353"/>
              <a:gd name="connsiteY0" fmla="*/ 368135 h 3265714"/>
              <a:gd name="connsiteX1" fmla="*/ 83127 w 3776353"/>
              <a:gd name="connsiteY1" fmla="*/ 308758 h 3265714"/>
              <a:gd name="connsiteX2" fmla="*/ 154379 w 3776353"/>
              <a:gd name="connsiteY2" fmla="*/ 332509 h 3265714"/>
              <a:gd name="connsiteX3" fmla="*/ 237506 w 3776353"/>
              <a:gd name="connsiteY3" fmla="*/ 415636 h 3265714"/>
              <a:gd name="connsiteX4" fmla="*/ 320633 w 3776353"/>
              <a:gd name="connsiteY4" fmla="*/ 498764 h 3265714"/>
              <a:gd name="connsiteX5" fmla="*/ 415636 w 3776353"/>
              <a:gd name="connsiteY5" fmla="*/ 570015 h 3265714"/>
              <a:gd name="connsiteX6" fmla="*/ 534389 w 3776353"/>
              <a:gd name="connsiteY6" fmla="*/ 605641 h 3265714"/>
              <a:gd name="connsiteX7" fmla="*/ 665018 w 3776353"/>
              <a:gd name="connsiteY7" fmla="*/ 724395 h 3265714"/>
              <a:gd name="connsiteX8" fmla="*/ 819397 w 3776353"/>
              <a:gd name="connsiteY8" fmla="*/ 890649 h 3265714"/>
              <a:gd name="connsiteX9" fmla="*/ 985652 w 3776353"/>
              <a:gd name="connsiteY9" fmla="*/ 1080654 h 3265714"/>
              <a:gd name="connsiteX10" fmla="*/ 1033153 w 3776353"/>
              <a:gd name="connsiteY10" fmla="*/ 1140031 h 3265714"/>
              <a:gd name="connsiteX11" fmla="*/ 1080654 w 3776353"/>
              <a:gd name="connsiteY11" fmla="*/ 1270660 h 3265714"/>
              <a:gd name="connsiteX12" fmla="*/ 1128156 w 3776353"/>
              <a:gd name="connsiteY12" fmla="*/ 1389413 h 3265714"/>
              <a:gd name="connsiteX13" fmla="*/ 1199408 w 3776353"/>
              <a:gd name="connsiteY13" fmla="*/ 1472540 h 3265714"/>
              <a:gd name="connsiteX14" fmla="*/ 1282535 w 3776353"/>
              <a:gd name="connsiteY14" fmla="*/ 1531917 h 3265714"/>
              <a:gd name="connsiteX15" fmla="*/ 1341911 w 3776353"/>
              <a:gd name="connsiteY15" fmla="*/ 1543792 h 3265714"/>
              <a:gd name="connsiteX16" fmla="*/ 1389413 w 3776353"/>
              <a:gd name="connsiteY16" fmla="*/ 1543792 h 3265714"/>
              <a:gd name="connsiteX17" fmla="*/ 1401288 w 3776353"/>
              <a:gd name="connsiteY17" fmla="*/ 1496291 h 3265714"/>
              <a:gd name="connsiteX18" fmla="*/ 1401288 w 3776353"/>
              <a:gd name="connsiteY18" fmla="*/ 1341912 h 3265714"/>
              <a:gd name="connsiteX19" fmla="*/ 1401288 w 3776353"/>
              <a:gd name="connsiteY19" fmla="*/ 1258784 h 3265714"/>
              <a:gd name="connsiteX20" fmla="*/ 1413163 w 3776353"/>
              <a:gd name="connsiteY20" fmla="*/ 1199408 h 3265714"/>
              <a:gd name="connsiteX21" fmla="*/ 1472540 w 3776353"/>
              <a:gd name="connsiteY21" fmla="*/ 1223158 h 3265714"/>
              <a:gd name="connsiteX22" fmla="*/ 1555667 w 3776353"/>
              <a:gd name="connsiteY22" fmla="*/ 1294410 h 3265714"/>
              <a:gd name="connsiteX23" fmla="*/ 1603169 w 3776353"/>
              <a:gd name="connsiteY23" fmla="*/ 1425039 h 3265714"/>
              <a:gd name="connsiteX24" fmla="*/ 1638795 w 3776353"/>
              <a:gd name="connsiteY24" fmla="*/ 1496291 h 3265714"/>
              <a:gd name="connsiteX25" fmla="*/ 1650670 w 3776353"/>
              <a:gd name="connsiteY25" fmla="*/ 1567543 h 3265714"/>
              <a:gd name="connsiteX26" fmla="*/ 1698171 w 3776353"/>
              <a:gd name="connsiteY26" fmla="*/ 1615044 h 3265714"/>
              <a:gd name="connsiteX27" fmla="*/ 1781298 w 3776353"/>
              <a:gd name="connsiteY27" fmla="*/ 1674421 h 3265714"/>
              <a:gd name="connsiteX28" fmla="*/ 1888176 w 3776353"/>
              <a:gd name="connsiteY28" fmla="*/ 1686296 h 3265714"/>
              <a:gd name="connsiteX29" fmla="*/ 1995054 w 3776353"/>
              <a:gd name="connsiteY29" fmla="*/ 1674421 h 3265714"/>
              <a:gd name="connsiteX30" fmla="*/ 2125683 w 3776353"/>
              <a:gd name="connsiteY30" fmla="*/ 1650670 h 3265714"/>
              <a:gd name="connsiteX31" fmla="*/ 2232561 w 3776353"/>
              <a:gd name="connsiteY31" fmla="*/ 1638795 h 3265714"/>
              <a:gd name="connsiteX32" fmla="*/ 2291937 w 3776353"/>
              <a:gd name="connsiteY32" fmla="*/ 1591293 h 3265714"/>
              <a:gd name="connsiteX33" fmla="*/ 2386940 w 3776353"/>
              <a:gd name="connsiteY33" fmla="*/ 1555667 h 3265714"/>
              <a:gd name="connsiteX34" fmla="*/ 2458192 w 3776353"/>
              <a:gd name="connsiteY34" fmla="*/ 1543792 h 3265714"/>
              <a:gd name="connsiteX35" fmla="*/ 2505693 w 3776353"/>
              <a:gd name="connsiteY35" fmla="*/ 1543792 h 3265714"/>
              <a:gd name="connsiteX36" fmla="*/ 2612571 w 3776353"/>
              <a:gd name="connsiteY36" fmla="*/ 1520041 h 3265714"/>
              <a:gd name="connsiteX37" fmla="*/ 2814452 w 3776353"/>
              <a:gd name="connsiteY37" fmla="*/ 1377538 h 3265714"/>
              <a:gd name="connsiteX38" fmla="*/ 2838202 w 3776353"/>
              <a:gd name="connsiteY38" fmla="*/ 1330036 h 3265714"/>
              <a:gd name="connsiteX39" fmla="*/ 2980706 w 3776353"/>
              <a:gd name="connsiteY39" fmla="*/ 1068779 h 3265714"/>
              <a:gd name="connsiteX40" fmla="*/ 3111335 w 3776353"/>
              <a:gd name="connsiteY40" fmla="*/ 855023 h 3265714"/>
              <a:gd name="connsiteX41" fmla="*/ 3111335 w 3776353"/>
              <a:gd name="connsiteY41" fmla="*/ 807522 h 3265714"/>
              <a:gd name="connsiteX42" fmla="*/ 3182587 w 3776353"/>
              <a:gd name="connsiteY42" fmla="*/ 688769 h 3265714"/>
              <a:gd name="connsiteX43" fmla="*/ 3253839 w 3776353"/>
              <a:gd name="connsiteY43" fmla="*/ 558140 h 3265714"/>
              <a:gd name="connsiteX44" fmla="*/ 3277589 w 3776353"/>
              <a:gd name="connsiteY44" fmla="*/ 451262 h 3265714"/>
              <a:gd name="connsiteX45" fmla="*/ 3479470 w 3776353"/>
              <a:gd name="connsiteY45" fmla="*/ 178130 h 3265714"/>
              <a:gd name="connsiteX46" fmla="*/ 3574472 w 3776353"/>
              <a:gd name="connsiteY46" fmla="*/ 118753 h 3265714"/>
              <a:gd name="connsiteX47" fmla="*/ 3728852 w 3776353"/>
              <a:gd name="connsiteY47" fmla="*/ 0 h 3265714"/>
              <a:gd name="connsiteX48" fmla="*/ 3764478 w 3776353"/>
              <a:gd name="connsiteY48" fmla="*/ 154379 h 3265714"/>
              <a:gd name="connsiteX49" fmla="*/ 3776353 w 3776353"/>
              <a:gd name="connsiteY49" fmla="*/ 261257 h 3265714"/>
              <a:gd name="connsiteX50" fmla="*/ 3728852 w 3776353"/>
              <a:gd name="connsiteY50" fmla="*/ 356260 h 3265714"/>
              <a:gd name="connsiteX51" fmla="*/ 3610098 w 3776353"/>
              <a:gd name="connsiteY51" fmla="*/ 486888 h 3265714"/>
              <a:gd name="connsiteX52" fmla="*/ 3538846 w 3776353"/>
              <a:gd name="connsiteY52" fmla="*/ 558140 h 3265714"/>
              <a:gd name="connsiteX53" fmla="*/ 3503220 w 3776353"/>
              <a:gd name="connsiteY53" fmla="*/ 617517 h 3265714"/>
              <a:gd name="connsiteX54" fmla="*/ 3455719 w 3776353"/>
              <a:gd name="connsiteY54" fmla="*/ 724395 h 3265714"/>
              <a:gd name="connsiteX55" fmla="*/ 3408218 w 3776353"/>
              <a:gd name="connsiteY55" fmla="*/ 961901 h 3265714"/>
              <a:gd name="connsiteX56" fmla="*/ 3336966 w 3776353"/>
              <a:gd name="connsiteY56" fmla="*/ 1116280 h 3265714"/>
              <a:gd name="connsiteX57" fmla="*/ 3277589 w 3776353"/>
              <a:gd name="connsiteY57" fmla="*/ 1211283 h 3265714"/>
              <a:gd name="connsiteX58" fmla="*/ 3218213 w 3776353"/>
              <a:gd name="connsiteY58" fmla="*/ 1294410 h 3265714"/>
              <a:gd name="connsiteX59" fmla="*/ 3158836 w 3776353"/>
              <a:gd name="connsiteY59" fmla="*/ 1413164 h 3265714"/>
              <a:gd name="connsiteX60" fmla="*/ 3111335 w 3776353"/>
              <a:gd name="connsiteY60" fmla="*/ 1520041 h 3265714"/>
              <a:gd name="connsiteX61" fmla="*/ 3063833 w 3776353"/>
              <a:gd name="connsiteY61" fmla="*/ 1650670 h 3265714"/>
              <a:gd name="connsiteX62" fmla="*/ 3040083 w 3776353"/>
              <a:gd name="connsiteY62" fmla="*/ 1686296 h 3265714"/>
              <a:gd name="connsiteX63" fmla="*/ 3004457 w 3776353"/>
              <a:gd name="connsiteY63" fmla="*/ 1745673 h 3265714"/>
              <a:gd name="connsiteX64" fmla="*/ 2719449 w 3776353"/>
              <a:gd name="connsiteY64" fmla="*/ 2493818 h 3265714"/>
              <a:gd name="connsiteX65" fmla="*/ 2588820 w 3776353"/>
              <a:gd name="connsiteY65" fmla="*/ 2553195 h 3265714"/>
              <a:gd name="connsiteX66" fmla="*/ 2446317 w 3776353"/>
              <a:gd name="connsiteY66" fmla="*/ 2624447 h 3265714"/>
              <a:gd name="connsiteX67" fmla="*/ 2268187 w 3776353"/>
              <a:gd name="connsiteY67" fmla="*/ 2861953 h 3265714"/>
              <a:gd name="connsiteX68" fmla="*/ 2137558 w 3776353"/>
              <a:gd name="connsiteY68" fmla="*/ 2921330 h 3265714"/>
              <a:gd name="connsiteX69" fmla="*/ 2030680 w 3776353"/>
              <a:gd name="connsiteY69" fmla="*/ 2980706 h 3265714"/>
              <a:gd name="connsiteX70" fmla="*/ 1900052 w 3776353"/>
              <a:gd name="connsiteY70" fmla="*/ 3028208 h 3265714"/>
              <a:gd name="connsiteX71" fmla="*/ 1793174 w 3776353"/>
              <a:gd name="connsiteY71" fmla="*/ 3040083 h 3265714"/>
              <a:gd name="connsiteX72" fmla="*/ 1745672 w 3776353"/>
              <a:gd name="connsiteY72" fmla="*/ 3075709 h 3265714"/>
              <a:gd name="connsiteX73" fmla="*/ 1615044 w 3776353"/>
              <a:gd name="connsiteY73" fmla="*/ 3146961 h 3265714"/>
              <a:gd name="connsiteX74" fmla="*/ 1389413 w 3776353"/>
              <a:gd name="connsiteY74" fmla="*/ 3265714 h 3265714"/>
              <a:gd name="connsiteX75" fmla="*/ 1341911 w 3776353"/>
              <a:gd name="connsiteY75" fmla="*/ 3265714 h 3265714"/>
              <a:gd name="connsiteX76" fmla="*/ 1413163 w 3776353"/>
              <a:gd name="connsiteY76" fmla="*/ 2933205 h 3265714"/>
              <a:gd name="connsiteX77" fmla="*/ 1436914 w 3776353"/>
              <a:gd name="connsiteY77" fmla="*/ 2850078 h 3265714"/>
              <a:gd name="connsiteX78" fmla="*/ 1448789 w 3776353"/>
              <a:gd name="connsiteY78" fmla="*/ 2731325 h 3265714"/>
              <a:gd name="connsiteX79" fmla="*/ 1258784 w 3776353"/>
              <a:gd name="connsiteY79" fmla="*/ 2861953 h 3265714"/>
              <a:gd name="connsiteX80" fmla="*/ 831272 w 3776353"/>
              <a:gd name="connsiteY80" fmla="*/ 3051958 h 3265714"/>
              <a:gd name="connsiteX81" fmla="*/ 783771 w 3776353"/>
              <a:gd name="connsiteY81" fmla="*/ 2897579 h 3265714"/>
              <a:gd name="connsiteX82" fmla="*/ 712519 w 3776353"/>
              <a:gd name="connsiteY82" fmla="*/ 2778826 h 3265714"/>
              <a:gd name="connsiteX83" fmla="*/ 676893 w 3776353"/>
              <a:gd name="connsiteY83" fmla="*/ 2600696 h 3265714"/>
              <a:gd name="connsiteX84" fmla="*/ 617517 w 3776353"/>
              <a:gd name="connsiteY84" fmla="*/ 2434441 h 3265714"/>
              <a:gd name="connsiteX85" fmla="*/ 688769 w 3776353"/>
              <a:gd name="connsiteY85" fmla="*/ 2315688 h 3265714"/>
              <a:gd name="connsiteX86" fmla="*/ 831272 w 3776353"/>
              <a:gd name="connsiteY86" fmla="*/ 2125683 h 3265714"/>
              <a:gd name="connsiteX87" fmla="*/ 950026 w 3776353"/>
              <a:gd name="connsiteY87" fmla="*/ 1959428 h 3265714"/>
              <a:gd name="connsiteX88" fmla="*/ 890649 w 3776353"/>
              <a:gd name="connsiteY88" fmla="*/ 1876301 h 3265714"/>
              <a:gd name="connsiteX89" fmla="*/ 783771 w 3776353"/>
              <a:gd name="connsiteY89" fmla="*/ 1698171 h 3265714"/>
              <a:gd name="connsiteX90" fmla="*/ 700644 w 3776353"/>
              <a:gd name="connsiteY90" fmla="*/ 1508166 h 3265714"/>
              <a:gd name="connsiteX91" fmla="*/ 665018 w 3776353"/>
              <a:gd name="connsiteY91" fmla="*/ 1377538 h 3265714"/>
              <a:gd name="connsiteX92" fmla="*/ 665018 w 3776353"/>
              <a:gd name="connsiteY92" fmla="*/ 1258784 h 3265714"/>
              <a:gd name="connsiteX93" fmla="*/ 665018 w 3776353"/>
              <a:gd name="connsiteY93" fmla="*/ 1199408 h 3265714"/>
              <a:gd name="connsiteX94" fmla="*/ 665018 w 3776353"/>
              <a:gd name="connsiteY94" fmla="*/ 1199408 h 3265714"/>
              <a:gd name="connsiteX95" fmla="*/ 605641 w 3776353"/>
              <a:gd name="connsiteY95" fmla="*/ 1056904 h 3265714"/>
              <a:gd name="connsiteX96" fmla="*/ 510639 w 3776353"/>
              <a:gd name="connsiteY96" fmla="*/ 997527 h 3265714"/>
              <a:gd name="connsiteX97" fmla="*/ 380010 w 3776353"/>
              <a:gd name="connsiteY97" fmla="*/ 973777 h 3265714"/>
              <a:gd name="connsiteX98" fmla="*/ 308758 w 3776353"/>
              <a:gd name="connsiteY98" fmla="*/ 950026 h 3265714"/>
              <a:gd name="connsiteX99" fmla="*/ 261257 w 3776353"/>
              <a:gd name="connsiteY99" fmla="*/ 902525 h 3265714"/>
              <a:gd name="connsiteX100" fmla="*/ 190005 w 3776353"/>
              <a:gd name="connsiteY100" fmla="*/ 831273 h 3265714"/>
              <a:gd name="connsiteX101" fmla="*/ 142504 w 3776353"/>
              <a:gd name="connsiteY101" fmla="*/ 676893 h 3265714"/>
              <a:gd name="connsiteX102" fmla="*/ 83127 w 3776353"/>
              <a:gd name="connsiteY102" fmla="*/ 510639 h 3265714"/>
              <a:gd name="connsiteX103" fmla="*/ 0 w 3776353"/>
              <a:gd name="connsiteY103" fmla="*/ 368135 h 326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776353" h="3265714">
                <a:moveTo>
                  <a:pt x="0" y="368135"/>
                </a:moveTo>
                <a:lnTo>
                  <a:pt x="83127" y="308758"/>
                </a:lnTo>
                <a:lnTo>
                  <a:pt x="154379" y="332509"/>
                </a:lnTo>
                <a:lnTo>
                  <a:pt x="237506" y="415636"/>
                </a:lnTo>
                <a:lnTo>
                  <a:pt x="320633" y="498764"/>
                </a:lnTo>
                <a:lnTo>
                  <a:pt x="415636" y="570015"/>
                </a:lnTo>
                <a:lnTo>
                  <a:pt x="534389" y="605641"/>
                </a:lnTo>
                <a:lnTo>
                  <a:pt x="665018" y="724395"/>
                </a:lnTo>
                <a:lnTo>
                  <a:pt x="819397" y="890649"/>
                </a:lnTo>
                <a:lnTo>
                  <a:pt x="985652" y="1080654"/>
                </a:lnTo>
                <a:lnTo>
                  <a:pt x="1033153" y="1140031"/>
                </a:lnTo>
                <a:lnTo>
                  <a:pt x="1080654" y="1270660"/>
                </a:lnTo>
                <a:lnTo>
                  <a:pt x="1128156" y="1389413"/>
                </a:lnTo>
                <a:lnTo>
                  <a:pt x="1199408" y="1472540"/>
                </a:lnTo>
                <a:lnTo>
                  <a:pt x="1282535" y="1531917"/>
                </a:lnTo>
                <a:lnTo>
                  <a:pt x="1341911" y="1543792"/>
                </a:lnTo>
                <a:lnTo>
                  <a:pt x="1389413" y="1543792"/>
                </a:lnTo>
                <a:lnTo>
                  <a:pt x="1401288" y="1496291"/>
                </a:lnTo>
                <a:lnTo>
                  <a:pt x="1401288" y="1341912"/>
                </a:lnTo>
                <a:lnTo>
                  <a:pt x="1401288" y="1258784"/>
                </a:lnTo>
                <a:lnTo>
                  <a:pt x="1413163" y="1199408"/>
                </a:lnTo>
                <a:lnTo>
                  <a:pt x="1472540" y="1223158"/>
                </a:lnTo>
                <a:lnTo>
                  <a:pt x="1555667" y="1294410"/>
                </a:lnTo>
                <a:lnTo>
                  <a:pt x="1603169" y="1425039"/>
                </a:lnTo>
                <a:lnTo>
                  <a:pt x="1638795" y="1496291"/>
                </a:lnTo>
                <a:lnTo>
                  <a:pt x="1650670" y="1567543"/>
                </a:lnTo>
                <a:lnTo>
                  <a:pt x="1698171" y="1615044"/>
                </a:lnTo>
                <a:lnTo>
                  <a:pt x="1781298" y="1674421"/>
                </a:lnTo>
                <a:lnTo>
                  <a:pt x="1888176" y="1686296"/>
                </a:lnTo>
                <a:lnTo>
                  <a:pt x="1995054" y="1674421"/>
                </a:lnTo>
                <a:lnTo>
                  <a:pt x="2125683" y="1650670"/>
                </a:lnTo>
                <a:lnTo>
                  <a:pt x="2232561" y="1638795"/>
                </a:lnTo>
                <a:lnTo>
                  <a:pt x="2291937" y="1591293"/>
                </a:lnTo>
                <a:lnTo>
                  <a:pt x="2386940" y="1555667"/>
                </a:lnTo>
                <a:lnTo>
                  <a:pt x="2458192" y="1543792"/>
                </a:lnTo>
                <a:lnTo>
                  <a:pt x="2505693" y="1543792"/>
                </a:lnTo>
                <a:lnTo>
                  <a:pt x="2612571" y="1520041"/>
                </a:lnTo>
                <a:lnTo>
                  <a:pt x="2814452" y="1377538"/>
                </a:lnTo>
                <a:lnTo>
                  <a:pt x="2838202" y="1330036"/>
                </a:lnTo>
                <a:lnTo>
                  <a:pt x="2980706" y="1068779"/>
                </a:lnTo>
                <a:lnTo>
                  <a:pt x="3111335" y="855023"/>
                </a:lnTo>
                <a:lnTo>
                  <a:pt x="3111335" y="807522"/>
                </a:lnTo>
                <a:lnTo>
                  <a:pt x="3182587" y="688769"/>
                </a:lnTo>
                <a:lnTo>
                  <a:pt x="3253839" y="558140"/>
                </a:lnTo>
                <a:lnTo>
                  <a:pt x="3277589" y="451262"/>
                </a:lnTo>
                <a:lnTo>
                  <a:pt x="3479470" y="178130"/>
                </a:lnTo>
                <a:lnTo>
                  <a:pt x="3574472" y="118753"/>
                </a:lnTo>
                <a:lnTo>
                  <a:pt x="3728852" y="0"/>
                </a:lnTo>
                <a:lnTo>
                  <a:pt x="3764478" y="154379"/>
                </a:lnTo>
                <a:lnTo>
                  <a:pt x="3776353" y="261257"/>
                </a:lnTo>
                <a:lnTo>
                  <a:pt x="3728852" y="356260"/>
                </a:lnTo>
                <a:lnTo>
                  <a:pt x="3610098" y="486888"/>
                </a:lnTo>
                <a:lnTo>
                  <a:pt x="3538846" y="558140"/>
                </a:lnTo>
                <a:lnTo>
                  <a:pt x="3503220" y="617517"/>
                </a:lnTo>
                <a:lnTo>
                  <a:pt x="3455719" y="724395"/>
                </a:lnTo>
                <a:lnTo>
                  <a:pt x="3408218" y="961901"/>
                </a:lnTo>
                <a:lnTo>
                  <a:pt x="3336966" y="1116280"/>
                </a:lnTo>
                <a:lnTo>
                  <a:pt x="3277589" y="1211283"/>
                </a:lnTo>
                <a:lnTo>
                  <a:pt x="3218213" y="1294410"/>
                </a:lnTo>
                <a:lnTo>
                  <a:pt x="3158836" y="1413164"/>
                </a:lnTo>
                <a:lnTo>
                  <a:pt x="3111335" y="1520041"/>
                </a:lnTo>
                <a:lnTo>
                  <a:pt x="3063833" y="1650670"/>
                </a:lnTo>
                <a:lnTo>
                  <a:pt x="3040083" y="1686296"/>
                </a:lnTo>
                <a:lnTo>
                  <a:pt x="3004457" y="1745673"/>
                </a:lnTo>
                <a:lnTo>
                  <a:pt x="2719449" y="2493818"/>
                </a:lnTo>
                <a:lnTo>
                  <a:pt x="2588820" y="2553195"/>
                </a:lnTo>
                <a:lnTo>
                  <a:pt x="2446317" y="2624447"/>
                </a:lnTo>
                <a:lnTo>
                  <a:pt x="2268187" y="2861953"/>
                </a:lnTo>
                <a:lnTo>
                  <a:pt x="2137558" y="2921330"/>
                </a:lnTo>
                <a:lnTo>
                  <a:pt x="2030680" y="2980706"/>
                </a:lnTo>
                <a:lnTo>
                  <a:pt x="1900052" y="3028208"/>
                </a:lnTo>
                <a:lnTo>
                  <a:pt x="1793174" y="3040083"/>
                </a:lnTo>
                <a:lnTo>
                  <a:pt x="1745672" y="3075709"/>
                </a:lnTo>
                <a:lnTo>
                  <a:pt x="1615044" y="3146961"/>
                </a:lnTo>
                <a:lnTo>
                  <a:pt x="1389413" y="3265714"/>
                </a:lnTo>
                <a:lnTo>
                  <a:pt x="1341911" y="3265714"/>
                </a:lnTo>
                <a:lnTo>
                  <a:pt x="1413163" y="2933205"/>
                </a:lnTo>
                <a:lnTo>
                  <a:pt x="1436914" y="2850078"/>
                </a:lnTo>
                <a:lnTo>
                  <a:pt x="1448789" y="2731325"/>
                </a:lnTo>
                <a:lnTo>
                  <a:pt x="1258784" y="2861953"/>
                </a:lnTo>
                <a:lnTo>
                  <a:pt x="831272" y="3051958"/>
                </a:lnTo>
                <a:lnTo>
                  <a:pt x="783771" y="2897579"/>
                </a:lnTo>
                <a:lnTo>
                  <a:pt x="712519" y="2778826"/>
                </a:lnTo>
                <a:lnTo>
                  <a:pt x="676893" y="2600696"/>
                </a:lnTo>
                <a:lnTo>
                  <a:pt x="617517" y="2434441"/>
                </a:lnTo>
                <a:lnTo>
                  <a:pt x="688769" y="2315688"/>
                </a:lnTo>
                <a:lnTo>
                  <a:pt x="831272" y="2125683"/>
                </a:lnTo>
                <a:lnTo>
                  <a:pt x="950026" y="1959428"/>
                </a:lnTo>
                <a:lnTo>
                  <a:pt x="890649" y="1876301"/>
                </a:lnTo>
                <a:lnTo>
                  <a:pt x="783771" y="1698171"/>
                </a:lnTo>
                <a:lnTo>
                  <a:pt x="700644" y="1508166"/>
                </a:lnTo>
                <a:lnTo>
                  <a:pt x="665018" y="1377538"/>
                </a:lnTo>
                <a:lnTo>
                  <a:pt x="665018" y="1258784"/>
                </a:lnTo>
                <a:lnTo>
                  <a:pt x="665018" y="1199408"/>
                </a:lnTo>
                <a:lnTo>
                  <a:pt x="665018" y="1199408"/>
                </a:lnTo>
                <a:lnTo>
                  <a:pt x="605641" y="1056904"/>
                </a:lnTo>
                <a:lnTo>
                  <a:pt x="510639" y="997527"/>
                </a:lnTo>
                <a:lnTo>
                  <a:pt x="380010" y="973777"/>
                </a:lnTo>
                <a:lnTo>
                  <a:pt x="308758" y="950026"/>
                </a:lnTo>
                <a:lnTo>
                  <a:pt x="261257" y="902525"/>
                </a:lnTo>
                <a:lnTo>
                  <a:pt x="190005" y="831273"/>
                </a:lnTo>
                <a:lnTo>
                  <a:pt x="142504" y="676893"/>
                </a:lnTo>
                <a:lnTo>
                  <a:pt x="83127" y="510639"/>
                </a:lnTo>
                <a:lnTo>
                  <a:pt x="0" y="368135"/>
                </a:lnTo>
                <a:close/>
              </a:path>
            </a:pathLst>
          </a:cu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E"/>
          </a:p>
        </p:txBody>
      </p:sp>
      <p:sp>
        <p:nvSpPr>
          <p:cNvPr id="27656" name="1 Marcador de pie de página">
            <a:extLst>
              <a:ext uri="{FF2B5EF4-FFF2-40B4-BE49-F238E27FC236}">
                <a16:creationId xmlns:a16="http://schemas.microsoft.com/office/drawing/2014/main" id="{FB133E76-5216-480A-863D-8A93C62D66D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a:solidFill>
                  <a:schemeClr val="tx2"/>
                </a:solidFill>
              </a:rPr>
              <a:t>SONIA CAMPOS FERNÁNDEZ</a:t>
            </a:r>
          </a:p>
        </p:txBody>
      </p:sp>
      <p:sp>
        <p:nvSpPr>
          <p:cNvPr id="27657" name="2 Marcador de número de diapositiva">
            <a:extLst>
              <a:ext uri="{FF2B5EF4-FFF2-40B4-BE49-F238E27FC236}">
                <a16:creationId xmlns:a16="http://schemas.microsoft.com/office/drawing/2014/main" id="{BD0F72BB-F315-45A9-BF98-BDD7304001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5CF3C0-61F6-46F8-BAC7-AC90A948D091}" type="slidenum">
              <a:rPr lang="es-ES" altLang="es-PE">
                <a:solidFill>
                  <a:srgbClr val="FEFFFF"/>
                </a:solidFill>
              </a:rPr>
              <a:pPr/>
              <a:t>10</a:t>
            </a:fld>
            <a:endParaRPr lang="es-ES" altLang="es-PE">
              <a:solidFill>
                <a:srgbClr val="FE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Título">
            <a:extLst>
              <a:ext uri="{FF2B5EF4-FFF2-40B4-BE49-F238E27FC236}">
                <a16:creationId xmlns:a16="http://schemas.microsoft.com/office/drawing/2014/main" id="{2A1649AC-0D9F-4483-A448-A855F011E673}"/>
              </a:ext>
            </a:extLst>
          </p:cNvPr>
          <p:cNvSpPr>
            <a:spLocks noGrp="1"/>
          </p:cNvSpPr>
          <p:nvPr>
            <p:ph type="title"/>
          </p:nvPr>
        </p:nvSpPr>
        <p:spPr>
          <a:xfrm>
            <a:off x="1371600" y="188913"/>
            <a:ext cx="9601200" cy="863600"/>
          </a:xfrm>
        </p:spPr>
        <p:txBody>
          <a:bodyPr/>
          <a:lstStyle/>
          <a:p>
            <a:pPr algn="ctr"/>
            <a:r>
              <a:rPr lang="es-PE" altLang="es-ES" sz="1800" b="1">
                <a:solidFill>
                  <a:schemeClr val="accent1"/>
                </a:solidFill>
              </a:rPr>
              <a:t>Directiva Nº 03-2014-SUNARP/SN: </a:t>
            </a:r>
            <a:br>
              <a:rPr lang="es-PE" altLang="es-ES" sz="1800" b="1">
                <a:solidFill>
                  <a:schemeClr val="accent1"/>
                </a:solidFill>
              </a:rPr>
            </a:br>
            <a:r>
              <a:rPr lang="es-PE" altLang="es-ES" sz="1800">
                <a:solidFill>
                  <a:schemeClr val="accent1"/>
                </a:solidFill>
              </a:rPr>
              <a:t>Actos inscribibles que requieren informe previo del área de catastro:</a:t>
            </a:r>
            <a:br>
              <a:rPr lang="es-PE" altLang="es-ES" sz="1800">
                <a:solidFill>
                  <a:schemeClr val="accent1"/>
                </a:solidFill>
              </a:rPr>
            </a:br>
            <a:endParaRPr lang="es-PE" altLang="es-ES" sz="1800">
              <a:solidFill>
                <a:schemeClr val="accent1"/>
              </a:solidFill>
            </a:endParaRPr>
          </a:p>
        </p:txBody>
      </p:sp>
      <p:sp>
        <p:nvSpPr>
          <p:cNvPr id="32771" name="3 Marcador de pie de página">
            <a:extLst>
              <a:ext uri="{FF2B5EF4-FFF2-40B4-BE49-F238E27FC236}">
                <a16:creationId xmlns:a16="http://schemas.microsoft.com/office/drawing/2014/main" id="{54440DA0-B08F-4278-B4AB-F2460CDCEF5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a:solidFill>
                  <a:schemeClr val="tx2"/>
                </a:solidFill>
              </a:rPr>
              <a:t>SONIA CAMPOS FERNÁNDEZ</a:t>
            </a:r>
          </a:p>
        </p:txBody>
      </p:sp>
      <p:sp>
        <p:nvSpPr>
          <p:cNvPr id="32772" name="4 Marcador de número de diapositiva">
            <a:extLst>
              <a:ext uri="{FF2B5EF4-FFF2-40B4-BE49-F238E27FC236}">
                <a16:creationId xmlns:a16="http://schemas.microsoft.com/office/drawing/2014/main" id="{C7282CF5-A754-485F-8A70-988A05C3D6F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8E9F18-B7C0-445D-B7DA-639F675A20DD}" type="slidenum">
              <a:rPr lang="es-ES" altLang="es-PE">
                <a:solidFill>
                  <a:schemeClr val="tx2"/>
                </a:solidFill>
              </a:rPr>
              <a:pPr/>
              <a:t>11</a:t>
            </a:fld>
            <a:endParaRPr lang="es-ES" altLang="es-PE">
              <a:solidFill>
                <a:schemeClr val="tx2"/>
              </a:solidFill>
            </a:endParaRPr>
          </a:p>
        </p:txBody>
      </p:sp>
      <p:pic>
        <p:nvPicPr>
          <p:cNvPr id="32773" name="Picture 2">
            <a:extLst>
              <a:ext uri="{FF2B5EF4-FFF2-40B4-BE49-F238E27FC236}">
                <a16:creationId xmlns:a16="http://schemas.microsoft.com/office/drawing/2014/main" id="{6321A0AB-17C3-4A56-91D0-3C9D5EADD8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86038" y="1196975"/>
            <a:ext cx="7172325" cy="51117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sz="3200" dirty="0">
                <a:solidFill>
                  <a:schemeClr val="accent1"/>
                </a:solidFill>
              </a:rPr>
              <a:t>Intervención del área de Catastro: ¿obligatoria?</a:t>
            </a:r>
          </a:p>
        </p:txBody>
      </p:sp>
      <p:sp>
        <p:nvSpPr>
          <p:cNvPr id="4" name="3 Marcador de número de diapositiva"/>
          <p:cNvSpPr>
            <a:spLocks noGrp="1"/>
          </p:cNvSpPr>
          <p:nvPr>
            <p:ph type="sldNum" sz="quarter" idx="12"/>
          </p:nvPr>
        </p:nvSpPr>
        <p:spPr/>
        <p:txBody>
          <a:bodyPr/>
          <a:lstStyle/>
          <a:p>
            <a:fld id="{26A38985-89A9-43F5-B6E0-F0B98D275BCD}" type="slidenum">
              <a:rPr lang="es-PE" smtClean="0"/>
              <a:t>12</a:t>
            </a:fld>
            <a:endParaRPr lang="es-PE"/>
          </a:p>
        </p:txBody>
      </p:sp>
      <p:pic>
        <p:nvPicPr>
          <p:cNvPr id="5" name="4 Marcador de contenido"/>
          <p:cNvPicPr>
            <a:picLocks noGrp="1"/>
          </p:cNvPicPr>
          <p:nvPr>
            <p:ph idx="1"/>
          </p:nvPr>
        </p:nvPicPr>
        <p:blipFill rotWithShape="1">
          <a:blip r:embed="rId2"/>
          <a:srcRect l="17611" t="16009" r="24601" b="33643"/>
          <a:stretch/>
        </p:blipFill>
        <p:spPr bwMode="auto">
          <a:xfrm>
            <a:off x="1930158" y="2158971"/>
            <a:ext cx="7518883" cy="3683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7631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sz="3200" dirty="0">
                <a:solidFill>
                  <a:schemeClr val="accent1"/>
                </a:solidFill>
              </a:rPr>
              <a:t>Intervención del área de Catastro: ¿obligatoria?</a:t>
            </a:r>
          </a:p>
        </p:txBody>
      </p:sp>
      <p:sp>
        <p:nvSpPr>
          <p:cNvPr id="4" name="3 Marcador de número de diapositiva"/>
          <p:cNvSpPr>
            <a:spLocks noGrp="1"/>
          </p:cNvSpPr>
          <p:nvPr>
            <p:ph type="sldNum" sz="quarter" idx="12"/>
          </p:nvPr>
        </p:nvSpPr>
        <p:spPr/>
        <p:txBody>
          <a:bodyPr/>
          <a:lstStyle/>
          <a:p>
            <a:fld id="{26A38985-89A9-43F5-B6E0-F0B98D275BCD}" type="slidenum">
              <a:rPr lang="es-PE" smtClean="0"/>
              <a:t>13</a:t>
            </a:fld>
            <a:endParaRPr lang="es-PE"/>
          </a:p>
        </p:txBody>
      </p:sp>
      <p:pic>
        <p:nvPicPr>
          <p:cNvPr id="5" name="4 Marcador de contenido"/>
          <p:cNvPicPr>
            <a:picLocks noGrp="1"/>
          </p:cNvPicPr>
          <p:nvPr>
            <p:ph idx="1"/>
          </p:nvPr>
        </p:nvPicPr>
        <p:blipFill rotWithShape="1">
          <a:blip r:embed="rId2"/>
          <a:srcRect l="17350" t="24594" r="23819" b="36659"/>
          <a:stretch/>
        </p:blipFill>
        <p:spPr bwMode="auto">
          <a:xfrm>
            <a:off x="1862305" y="2583289"/>
            <a:ext cx="7654590" cy="2834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42507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Título">
            <a:extLst>
              <a:ext uri="{FF2B5EF4-FFF2-40B4-BE49-F238E27FC236}">
                <a16:creationId xmlns:a16="http://schemas.microsoft.com/office/drawing/2014/main" id="{F43AA294-A631-4F69-BF3A-EE55A28240E6}"/>
              </a:ext>
            </a:extLst>
          </p:cNvPr>
          <p:cNvSpPr>
            <a:spLocks noGrp="1"/>
          </p:cNvSpPr>
          <p:nvPr>
            <p:ph type="title"/>
          </p:nvPr>
        </p:nvSpPr>
        <p:spPr/>
        <p:txBody>
          <a:bodyPr/>
          <a:lstStyle/>
          <a:p>
            <a:pPr algn="ctr"/>
            <a:r>
              <a:rPr lang="es-ES" altLang="es-ES" sz="4000" b="1">
                <a:solidFill>
                  <a:schemeClr val="accent1"/>
                </a:solidFill>
              </a:rPr>
              <a:t>Directiva N° 06-2018-SUNARP/SN</a:t>
            </a:r>
            <a:endParaRPr lang="es-PE" altLang="es-ES" sz="4000"/>
          </a:p>
        </p:txBody>
      </p:sp>
      <p:sp>
        <p:nvSpPr>
          <p:cNvPr id="34819" name="2 Marcador de contenido">
            <a:extLst>
              <a:ext uri="{FF2B5EF4-FFF2-40B4-BE49-F238E27FC236}">
                <a16:creationId xmlns:a16="http://schemas.microsoft.com/office/drawing/2014/main" id="{CA06F4CA-6DF1-4DF3-83D6-060B20162018}"/>
              </a:ext>
            </a:extLst>
          </p:cNvPr>
          <p:cNvSpPr>
            <a:spLocks noGrp="1"/>
          </p:cNvSpPr>
          <p:nvPr>
            <p:ph idx="1"/>
          </p:nvPr>
        </p:nvSpPr>
        <p:spPr/>
        <p:txBody>
          <a:bodyPr/>
          <a:lstStyle/>
          <a:p>
            <a:pPr algn="just">
              <a:buFont typeface="Wingdings" panose="05000000000000000000" pitchFamily="2" charset="2"/>
              <a:buChar char="ü"/>
            </a:pPr>
            <a:r>
              <a:rPr lang="es-PE" altLang="es-ES">
                <a:solidFill>
                  <a:schemeClr val="tx1"/>
                </a:solidFill>
              </a:rPr>
              <a:t>El servicio expedido es de carácter informativo y respecto al polígono obrante en la BGR a la fecha en la que es extraída la información.</a:t>
            </a:r>
          </a:p>
          <a:p>
            <a:pPr algn="just">
              <a:buFont typeface="Wingdings" panose="05000000000000000000" pitchFamily="2" charset="2"/>
              <a:buChar char="ü"/>
            </a:pPr>
            <a:r>
              <a:rPr lang="es-PE" altLang="es-ES">
                <a:solidFill>
                  <a:schemeClr val="tx1"/>
                </a:solidFill>
              </a:rPr>
              <a:t> La solicitud de servicio de publicidad simple de la BGR en archivo digital debe contener 1 solo polígono, vinculado a una partida registral o a un asiento, en el caso de afectación parcial de un predio inscrito que haya merecido ITC.</a:t>
            </a:r>
          </a:p>
          <a:p>
            <a:pPr algn="just">
              <a:buFont typeface="Wingdings" panose="05000000000000000000" pitchFamily="2" charset="2"/>
              <a:buChar char="ü"/>
            </a:pPr>
            <a:r>
              <a:rPr lang="es-PE" altLang="es-ES">
                <a:solidFill>
                  <a:schemeClr val="tx1"/>
                </a:solidFill>
              </a:rPr>
              <a:t> El polígono debe estar incorporado a la BGR.</a:t>
            </a:r>
          </a:p>
          <a:p>
            <a:endParaRPr lang="es-PE" altLang="es-ES">
              <a:solidFill>
                <a:schemeClr val="tx1"/>
              </a:solidFill>
            </a:endParaRPr>
          </a:p>
        </p:txBody>
      </p:sp>
      <p:sp>
        <p:nvSpPr>
          <p:cNvPr id="34820" name="3 Marcador de pie de página">
            <a:extLst>
              <a:ext uri="{FF2B5EF4-FFF2-40B4-BE49-F238E27FC236}">
                <a16:creationId xmlns:a16="http://schemas.microsoft.com/office/drawing/2014/main" id="{2A2CF22D-553D-46FE-BA8C-6B16307565D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a:solidFill>
                  <a:schemeClr val="tx2"/>
                </a:solidFill>
              </a:rPr>
              <a:t>SONIA CAMPOS FERNÁNDEZ</a:t>
            </a:r>
          </a:p>
        </p:txBody>
      </p:sp>
      <p:sp>
        <p:nvSpPr>
          <p:cNvPr id="34821" name="4 Marcador de número de diapositiva">
            <a:extLst>
              <a:ext uri="{FF2B5EF4-FFF2-40B4-BE49-F238E27FC236}">
                <a16:creationId xmlns:a16="http://schemas.microsoft.com/office/drawing/2014/main" id="{1A55F774-F61E-4D45-B76A-73F524E3B7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E46110-B261-4269-8898-111671F7DF1E}" type="slidenum">
              <a:rPr lang="es-ES" altLang="es-PE">
                <a:solidFill>
                  <a:schemeClr val="tx2"/>
                </a:solidFill>
              </a:rPr>
              <a:pPr/>
              <a:t>14</a:t>
            </a:fld>
            <a:endParaRPr lang="es-ES" altLang="es-PE">
              <a:solidFill>
                <a:schemeClr val="tx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2 Título">
            <a:extLst>
              <a:ext uri="{FF2B5EF4-FFF2-40B4-BE49-F238E27FC236}">
                <a16:creationId xmlns:a16="http://schemas.microsoft.com/office/drawing/2014/main" id="{B6962510-0B54-475C-8535-06388469CF25}"/>
              </a:ext>
            </a:extLst>
          </p:cNvPr>
          <p:cNvSpPr>
            <a:spLocks noGrp="1"/>
          </p:cNvSpPr>
          <p:nvPr>
            <p:ph type="title"/>
          </p:nvPr>
        </p:nvSpPr>
        <p:spPr>
          <a:xfrm>
            <a:off x="482601" y="620713"/>
            <a:ext cx="9861550" cy="1522412"/>
          </a:xfrm>
        </p:spPr>
        <p:txBody>
          <a:bodyPr/>
          <a:lstStyle/>
          <a:p>
            <a:pPr algn="ctr" eaLnBrk="1" hangingPunct="1"/>
            <a:r>
              <a:rPr lang="es-ES" altLang="es-ES" sz="2800" b="1" dirty="0">
                <a:solidFill>
                  <a:schemeClr val="accent1"/>
                </a:solidFill>
              </a:rPr>
              <a:t>¿Saneamiento de área, medidas y linderos como acto previo a la habilitación urbana?</a:t>
            </a:r>
          </a:p>
        </p:txBody>
      </p:sp>
      <p:sp>
        <p:nvSpPr>
          <p:cNvPr id="12291" name="Marcador de pie de página 1">
            <a:extLst>
              <a:ext uri="{FF2B5EF4-FFF2-40B4-BE49-F238E27FC236}">
                <a16:creationId xmlns:a16="http://schemas.microsoft.com/office/drawing/2014/main" id="{1F1582C0-E47F-435F-8F2A-B542BA173EC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a:solidFill>
                  <a:schemeClr val="tx2"/>
                </a:solidFill>
              </a:rPr>
              <a:t>SONIA CAMPOS FERNÁNDEZ</a:t>
            </a:r>
          </a:p>
        </p:txBody>
      </p:sp>
      <p:sp>
        <p:nvSpPr>
          <p:cNvPr id="12292" name="Marcador de número de diapositiva 2">
            <a:extLst>
              <a:ext uri="{FF2B5EF4-FFF2-40B4-BE49-F238E27FC236}">
                <a16:creationId xmlns:a16="http://schemas.microsoft.com/office/drawing/2014/main" id="{82126A7C-B3F1-4730-B338-D369137501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BF3BE9-2ADE-4B83-A4B6-29E7C4A32A6A}" type="slidenum">
              <a:rPr lang="es-ES" altLang="es-PE">
                <a:solidFill>
                  <a:srgbClr val="FEFFFF"/>
                </a:solidFill>
              </a:rPr>
              <a:pPr/>
              <a:t>15</a:t>
            </a:fld>
            <a:endParaRPr lang="es-ES" altLang="es-PE">
              <a:solidFill>
                <a:srgbClr val="FEFFFF"/>
              </a:solidFill>
            </a:endParaRPr>
          </a:p>
        </p:txBody>
      </p:sp>
      <p:pic>
        <p:nvPicPr>
          <p:cNvPr id="6" name="5 Marcador de contenido">
            <a:extLst>
              <a:ext uri="{FF2B5EF4-FFF2-40B4-BE49-F238E27FC236}">
                <a16:creationId xmlns:a16="http://schemas.microsoft.com/office/drawing/2014/main" id="{F52D736C-D5B6-4674-8B5D-BEA8CEE2513E}"/>
              </a:ext>
            </a:extLst>
          </p:cNvPr>
          <p:cNvPicPr>
            <a:picLocks noGrp="1"/>
          </p:cNvPicPr>
          <p:nvPr>
            <p:ph idx="1"/>
          </p:nvPr>
        </p:nvPicPr>
        <p:blipFill rotWithShape="1">
          <a:blip r:embed="rId2"/>
          <a:srcRect l="20822" t="16880" r="21955" b="9809"/>
          <a:stretch/>
        </p:blipFill>
        <p:spPr>
          <a:xfrm>
            <a:off x="1930400" y="2276475"/>
            <a:ext cx="8126413" cy="3878263"/>
          </a:xfrm>
          <a:ln w="38100" cap="sq">
            <a:solidFill>
              <a:srgbClr val="000000"/>
            </a:solidFill>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2 Título">
            <a:extLst>
              <a:ext uri="{FF2B5EF4-FFF2-40B4-BE49-F238E27FC236}">
                <a16:creationId xmlns:a16="http://schemas.microsoft.com/office/drawing/2014/main" id="{61546C63-EFB3-40C0-A54C-1A9AA5EC34A8}"/>
              </a:ext>
            </a:extLst>
          </p:cNvPr>
          <p:cNvSpPr>
            <a:spLocks noGrp="1"/>
          </p:cNvSpPr>
          <p:nvPr>
            <p:ph type="title"/>
          </p:nvPr>
        </p:nvSpPr>
        <p:spPr>
          <a:xfrm>
            <a:off x="1168401" y="620713"/>
            <a:ext cx="9175750" cy="1522412"/>
          </a:xfrm>
        </p:spPr>
        <p:txBody>
          <a:bodyPr/>
          <a:lstStyle/>
          <a:p>
            <a:pPr algn="ctr" eaLnBrk="1" hangingPunct="1"/>
            <a:r>
              <a:rPr lang="es-ES" altLang="es-ES" sz="2800" b="1" dirty="0">
                <a:solidFill>
                  <a:schemeClr val="accent1"/>
                </a:solidFill>
              </a:rPr>
              <a:t>¿Saneamiento de área, medidas y linderos como acto previo a la declaratoria de fábrica?</a:t>
            </a:r>
          </a:p>
        </p:txBody>
      </p:sp>
      <p:sp>
        <p:nvSpPr>
          <p:cNvPr id="13315" name="Marcador de pie de página 1">
            <a:extLst>
              <a:ext uri="{FF2B5EF4-FFF2-40B4-BE49-F238E27FC236}">
                <a16:creationId xmlns:a16="http://schemas.microsoft.com/office/drawing/2014/main" id="{AF9CE57A-6595-4B52-9B93-2451F039A50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a:solidFill>
                  <a:schemeClr val="tx2"/>
                </a:solidFill>
              </a:rPr>
              <a:t>SONIA CAMPOS FERNÁNDEZ</a:t>
            </a:r>
          </a:p>
        </p:txBody>
      </p:sp>
      <p:sp>
        <p:nvSpPr>
          <p:cNvPr id="13316" name="Marcador de número de diapositiva 2">
            <a:extLst>
              <a:ext uri="{FF2B5EF4-FFF2-40B4-BE49-F238E27FC236}">
                <a16:creationId xmlns:a16="http://schemas.microsoft.com/office/drawing/2014/main" id="{33F09C04-99D6-4333-828E-C7DEC1FDD3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841FC7-5B6C-41FA-8F68-4A00F3EB990D}" type="slidenum">
              <a:rPr lang="es-ES" altLang="es-PE">
                <a:solidFill>
                  <a:srgbClr val="FEFFFF"/>
                </a:solidFill>
              </a:rPr>
              <a:pPr/>
              <a:t>16</a:t>
            </a:fld>
            <a:endParaRPr lang="es-ES" altLang="es-PE">
              <a:solidFill>
                <a:srgbClr val="FEFFFF"/>
              </a:solidFill>
            </a:endParaRPr>
          </a:p>
        </p:txBody>
      </p:sp>
      <p:pic>
        <p:nvPicPr>
          <p:cNvPr id="8" name="7 Marcador de contenido">
            <a:extLst>
              <a:ext uri="{FF2B5EF4-FFF2-40B4-BE49-F238E27FC236}">
                <a16:creationId xmlns:a16="http://schemas.microsoft.com/office/drawing/2014/main" id="{3C9A03C8-5E86-415B-9CD1-CD8964AED6A0}"/>
              </a:ext>
            </a:extLst>
          </p:cNvPr>
          <p:cNvPicPr>
            <a:picLocks noGrp="1"/>
          </p:cNvPicPr>
          <p:nvPr>
            <p:ph idx="1"/>
          </p:nvPr>
        </p:nvPicPr>
        <p:blipFill rotWithShape="1">
          <a:blip r:embed="rId2"/>
          <a:srcRect l="19886" t="15620" r="22668" b="22669"/>
          <a:stretch/>
        </p:blipFill>
        <p:spPr>
          <a:xfrm>
            <a:off x="2095500" y="2286000"/>
            <a:ext cx="8177213" cy="3581400"/>
          </a:xfrm>
          <a:ln w="38100" cap="sq">
            <a:solidFill>
              <a:srgbClr val="000000"/>
            </a:solidFill>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a:extLst>
              <a:ext uri="{FF2B5EF4-FFF2-40B4-BE49-F238E27FC236}">
                <a16:creationId xmlns:a16="http://schemas.microsoft.com/office/drawing/2014/main" id="{A0209189-675A-425F-8585-F5F3DB2D8634}"/>
              </a:ext>
            </a:extLst>
          </p:cNvPr>
          <p:cNvSpPr>
            <a:spLocks noGrp="1"/>
          </p:cNvSpPr>
          <p:nvPr>
            <p:ph type="title"/>
          </p:nvPr>
        </p:nvSpPr>
        <p:spPr/>
        <p:txBody>
          <a:bodyPr/>
          <a:lstStyle/>
          <a:p>
            <a:pPr algn="ctr"/>
            <a:r>
              <a:rPr lang="es-ES" altLang="es-ES" b="1">
                <a:solidFill>
                  <a:schemeClr val="accent1"/>
                </a:solidFill>
              </a:rPr>
              <a:t>¿Saneamiento previo a la HU?</a:t>
            </a:r>
            <a:endParaRPr lang="es-PE" altLang="es-ES"/>
          </a:p>
        </p:txBody>
      </p:sp>
      <p:sp>
        <p:nvSpPr>
          <p:cNvPr id="14339" name="3 Marcador de número de diapositiva">
            <a:extLst>
              <a:ext uri="{FF2B5EF4-FFF2-40B4-BE49-F238E27FC236}">
                <a16:creationId xmlns:a16="http://schemas.microsoft.com/office/drawing/2014/main" id="{B1FF215A-F123-4090-A65B-875560D3C52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D6134B-74C8-4572-A681-24C921D6178C}" type="slidenum">
              <a:rPr lang="es-PE" altLang="es-ES">
                <a:solidFill>
                  <a:schemeClr val="tx2"/>
                </a:solidFill>
              </a:rPr>
              <a:pPr/>
              <a:t>17</a:t>
            </a:fld>
            <a:endParaRPr lang="es-PE" altLang="es-ES">
              <a:solidFill>
                <a:schemeClr val="tx2"/>
              </a:solidFill>
            </a:endParaRPr>
          </a:p>
        </p:txBody>
      </p:sp>
      <p:pic>
        <p:nvPicPr>
          <p:cNvPr id="5" name="4 Marcador de contenido">
            <a:extLst>
              <a:ext uri="{FF2B5EF4-FFF2-40B4-BE49-F238E27FC236}">
                <a16:creationId xmlns:a16="http://schemas.microsoft.com/office/drawing/2014/main" id="{B84A00F5-942A-4555-AFA3-B8D4545B1C42}"/>
              </a:ext>
            </a:extLst>
          </p:cNvPr>
          <p:cNvPicPr>
            <a:picLocks noGrp="1"/>
          </p:cNvPicPr>
          <p:nvPr>
            <p:ph idx="1"/>
          </p:nvPr>
        </p:nvPicPr>
        <p:blipFill rotWithShape="1">
          <a:blip r:embed="rId2"/>
          <a:srcRect l="19830" t="17636" r="22096" b="15100"/>
          <a:stretch/>
        </p:blipFill>
        <p:spPr>
          <a:xfrm>
            <a:off x="1422400" y="1989138"/>
            <a:ext cx="8634413" cy="3878262"/>
          </a:xfrm>
          <a:ln w="38100" cap="sq">
            <a:solidFill>
              <a:srgbClr val="000000"/>
            </a:solidFill>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contenido">
            <a:extLst>
              <a:ext uri="{FF2B5EF4-FFF2-40B4-BE49-F238E27FC236}">
                <a16:creationId xmlns:a16="http://schemas.microsoft.com/office/drawing/2014/main" id="{99B24ABE-809A-4630-8970-C3C35BAA6686}"/>
              </a:ext>
            </a:extLst>
          </p:cNvPr>
          <p:cNvSpPr>
            <a:spLocks noGrp="1"/>
          </p:cNvSpPr>
          <p:nvPr>
            <p:ph idx="1"/>
          </p:nvPr>
        </p:nvSpPr>
        <p:spPr>
          <a:xfrm>
            <a:off x="3000375" y="765175"/>
            <a:ext cx="6591300" cy="3778250"/>
          </a:xfrm>
        </p:spPr>
        <p:txBody>
          <a:bodyPr/>
          <a:lstStyle/>
          <a:p>
            <a:pPr marL="0" indent="0" algn="ctr">
              <a:buFont typeface="Franklin Gothic Book" panose="020B0503020102020204" pitchFamily="34" charset="0"/>
              <a:buNone/>
            </a:pPr>
            <a:r>
              <a:rPr lang="es-ES" altLang="es-PE" sz="5400" b="1">
                <a:solidFill>
                  <a:schemeClr val="accent1"/>
                </a:solidFill>
              </a:rPr>
              <a:t>Tolerancias Catastrales y Registrales</a:t>
            </a:r>
          </a:p>
        </p:txBody>
      </p:sp>
      <p:sp>
        <p:nvSpPr>
          <p:cNvPr id="101379" name="Marcador de número de diapositiva 2">
            <a:extLst>
              <a:ext uri="{FF2B5EF4-FFF2-40B4-BE49-F238E27FC236}">
                <a16:creationId xmlns:a16="http://schemas.microsoft.com/office/drawing/2014/main" id="{E509E0F2-C185-46A8-AE94-FB4D81F66261}"/>
              </a:ext>
            </a:extLst>
          </p:cNvPr>
          <p:cNvSpPr>
            <a:spLocks noGrp="1"/>
          </p:cNvSpPr>
          <p:nvPr>
            <p:ph type="sldNum" sz="quarter" idx="12"/>
          </p:nvPr>
        </p:nvSpPr>
        <p:spPr bwMode="auto">
          <a:xfrm>
            <a:off x="1847850" y="787400"/>
            <a:ext cx="77311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5997DA-CD17-48C0-A202-20F287332100}" type="slidenum">
              <a:rPr lang="es-ES" altLang="es-PE">
                <a:solidFill>
                  <a:srgbClr val="FEFFFF"/>
                </a:solidFill>
              </a:rPr>
              <a:pPr/>
              <a:t>18</a:t>
            </a:fld>
            <a:endParaRPr lang="es-ES" altLang="es-PE">
              <a:solidFill>
                <a:srgbClr val="FEFFFF"/>
              </a:solidFill>
            </a:endParaRPr>
          </a:p>
        </p:txBody>
      </p:sp>
      <p:pic>
        <p:nvPicPr>
          <p:cNvPr id="101380" name="Picture 7" descr="https://templesigreg.files.wordpress.com/2013/09/consultaambiental_modulo.png">
            <a:extLst>
              <a:ext uri="{FF2B5EF4-FFF2-40B4-BE49-F238E27FC236}">
                <a16:creationId xmlns:a16="http://schemas.microsoft.com/office/drawing/2014/main" id="{B2CB36B3-21F4-4F07-984A-84A14EB9E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5863" y="3357563"/>
            <a:ext cx="2808287"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2 Título">
            <a:extLst>
              <a:ext uri="{FF2B5EF4-FFF2-40B4-BE49-F238E27FC236}">
                <a16:creationId xmlns:a16="http://schemas.microsoft.com/office/drawing/2014/main" id="{92AFAD2D-D714-4A08-95A2-FC35CBFB611E}"/>
              </a:ext>
            </a:extLst>
          </p:cNvPr>
          <p:cNvSpPr>
            <a:spLocks noGrp="1"/>
          </p:cNvSpPr>
          <p:nvPr>
            <p:ph type="title"/>
          </p:nvPr>
        </p:nvSpPr>
        <p:spPr>
          <a:xfrm>
            <a:off x="3468688" y="623888"/>
            <a:ext cx="6589712" cy="1281112"/>
          </a:xfrm>
        </p:spPr>
        <p:txBody>
          <a:bodyPr/>
          <a:lstStyle/>
          <a:p>
            <a:pPr eaLnBrk="1" hangingPunct="1"/>
            <a:endParaRPr lang="es-ES" altLang="es-PE"/>
          </a:p>
        </p:txBody>
      </p:sp>
      <p:sp>
        <p:nvSpPr>
          <p:cNvPr id="102403" name="3 Marcador de contenido">
            <a:extLst>
              <a:ext uri="{FF2B5EF4-FFF2-40B4-BE49-F238E27FC236}">
                <a16:creationId xmlns:a16="http://schemas.microsoft.com/office/drawing/2014/main" id="{AED3480B-3A3C-4208-A061-74E73F2E1F1C}"/>
              </a:ext>
            </a:extLst>
          </p:cNvPr>
          <p:cNvSpPr>
            <a:spLocks noGrp="1"/>
          </p:cNvSpPr>
          <p:nvPr>
            <p:ph idx="1"/>
          </p:nvPr>
        </p:nvSpPr>
        <p:spPr>
          <a:xfrm>
            <a:off x="3467100" y="2133600"/>
            <a:ext cx="6591300" cy="3778250"/>
          </a:xfrm>
        </p:spPr>
        <p:txBody>
          <a:bodyPr/>
          <a:lstStyle/>
          <a:p>
            <a:pPr eaLnBrk="1" hangingPunct="1"/>
            <a:endParaRPr lang="es-ES" altLang="es-PE"/>
          </a:p>
        </p:txBody>
      </p:sp>
      <p:sp>
        <p:nvSpPr>
          <p:cNvPr id="102404" name="Marcador de número de diapositiva 2">
            <a:extLst>
              <a:ext uri="{FF2B5EF4-FFF2-40B4-BE49-F238E27FC236}">
                <a16:creationId xmlns:a16="http://schemas.microsoft.com/office/drawing/2014/main" id="{5D944A10-F7B6-43BA-A808-3C2340729000}"/>
              </a:ext>
            </a:extLst>
          </p:cNvPr>
          <p:cNvSpPr>
            <a:spLocks noGrp="1"/>
          </p:cNvSpPr>
          <p:nvPr>
            <p:ph type="sldNum" sz="quarter" idx="12"/>
          </p:nvPr>
        </p:nvSpPr>
        <p:spPr bwMode="auto">
          <a:xfrm>
            <a:off x="1774825" y="836613"/>
            <a:ext cx="7445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A2E4B4-168E-4794-8EAD-8BA0D57DA42D}" type="slidenum">
              <a:rPr lang="es-ES" altLang="es-PE">
                <a:solidFill>
                  <a:srgbClr val="FEFFFF"/>
                </a:solidFill>
              </a:rPr>
              <a:pPr/>
              <a:t>19</a:t>
            </a:fld>
            <a:endParaRPr lang="es-ES" altLang="es-PE">
              <a:solidFill>
                <a:srgbClr val="FEFFFF"/>
              </a:solidFill>
            </a:endParaRPr>
          </a:p>
        </p:txBody>
      </p:sp>
      <p:pic>
        <p:nvPicPr>
          <p:cNvPr id="102405" name="Picture 4">
            <a:extLst>
              <a:ext uri="{FF2B5EF4-FFF2-40B4-BE49-F238E27FC236}">
                <a16:creationId xmlns:a16="http://schemas.microsoft.com/office/drawing/2014/main" id="{BF3FEC61-4D07-4699-B2B4-558306E4A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500063"/>
            <a:ext cx="7123112" cy="635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797731-3DB0-4A2B-AB98-FFB2E8A0C7DA}"/>
              </a:ext>
            </a:extLst>
          </p:cNvPr>
          <p:cNvSpPr>
            <a:spLocks noGrp="1"/>
          </p:cNvSpPr>
          <p:nvPr>
            <p:ph type="title"/>
          </p:nvPr>
        </p:nvSpPr>
        <p:spPr/>
        <p:txBody>
          <a:bodyPr/>
          <a:lstStyle/>
          <a:p>
            <a:pPr algn="ctr"/>
            <a:r>
              <a:rPr lang="es-PE" dirty="0">
                <a:solidFill>
                  <a:schemeClr val="accent1"/>
                </a:solidFill>
              </a:rPr>
              <a:t>Presunción de validez</a:t>
            </a:r>
            <a:endParaRPr lang="es-ES" dirty="0">
              <a:solidFill>
                <a:schemeClr val="accent1"/>
              </a:solidFill>
            </a:endParaRPr>
          </a:p>
        </p:txBody>
      </p:sp>
      <p:graphicFrame>
        <p:nvGraphicFramePr>
          <p:cNvPr id="5" name="Tabla 5">
            <a:extLst>
              <a:ext uri="{FF2B5EF4-FFF2-40B4-BE49-F238E27FC236}">
                <a16:creationId xmlns:a16="http://schemas.microsoft.com/office/drawing/2014/main" id="{0972D691-7C62-49D8-9D05-2DF1F099F429}"/>
              </a:ext>
            </a:extLst>
          </p:cNvPr>
          <p:cNvGraphicFramePr>
            <a:graphicFrameLocks noGrp="1"/>
          </p:cNvGraphicFramePr>
          <p:nvPr>
            <p:ph idx="1"/>
            <p:extLst>
              <p:ext uri="{D42A27DB-BD31-4B8C-83A1-F6EECF244321}">
                <p14:modId xmlns:p14="http://schemas.microsoft.com/office/powerpoint/2010/main" val="4273400868"/>
              </p:ext>
            </p:extLst>
          </p:nvPr>
        </p:nvGraphicFramePr>
        <p:xfrm>
          <a:off x="609600" y="1600200"/>
          <a:ext cx="10160000" cy="4610100"/>
        </p:xfrm>
        <a:graphic>
          <a:graphicData uri="http://schemas.openxmlformats.org/drawingml/2006/table">
            <a:tbl>
              <a:tblPr firstRow="1" bandRow="1">
                <a:tableStyleId>{5C22544A-7EE6-4342-B048-85BDC9FD1C3A}</a:tableStyleId>
              </a:tblPr>
              <a:tblGrid>
                <a:gridCol w="5080000">
                  <a:extLst>
                    <a:ext uri="{9D8B030D-6E8A-4147-A177-3AD203B41FA5}">
                      <a16:colId xmlns:a16="http://schemas.microsoft.com/office/drawing/2014/main" val="2861804081"/>
                    </a:ext>
                  </a:extLst>
                </a:gridCol>
                <a:gridCol w="5080000">
                  <a:extLst>
                    <a:ext uri="{9D8B030D-6E8A-4147-A177-3AD203B41FA5}">
                      <a16:colId xmlns:a16="http://schemas.microsoft.com/office/drawing/2014/main" val="893583437"/>
                    </a:ext>
                  </a:extLst>
                </a:gridCol>
              </a:tblGrid>
              <a:tr h="421198">
                <a:tc>
                  <a:txBody>
                    <a:bodyPr/>
                    <a:lstStyle/>
                    <a:p>
                      <a:pPr algn="ctr"/>
                      <a:r>
                        <a:rPr lang="es-PE" dirty="0"/>
                        <a:t>Precedente de observancia obligatoria</a:t>
                      </a:r>
                      <a:endParaRPr lang="es-ES" dirty="0"/>
                    </a:p>
                  </a:txBody>
                  <a:tcPr>
                    <a:solidFill>
                      <a:schemeClr val="accent2"/>
                    </a:solidFill>
                  </a:tcPr>
                </a:tc>
                <a:tc>
                  <a:txBody>
                    <a:bodyPr/>
                    <a:lstStyle/>
                    <a:p>
                      <a:pPr algn="ctr"/>
                      <a:r>
                        <a:rPr lang="es-PE" dirty="0"/>
                        <a:t>Reglamento de la Ley 29090</a:t>
                      </a:r>
                      <a:endParaRPr lang="es-ES" dirty="0"/>
                    </a:p>
                  </a:txBody>
                  <a:tcPr>
                    <a:solidFill>
                      <a:schemeClr val="accent2"/>
                    </a:solidFill>
                  </a:tcPr>
                </a:tc>
                <a:extLst>
                  <a:ext uri="{0D108BD9-81ED-4DB2-BD59-A6C34878D82A}">
                    <a16:rowId xmlns:a16="http://schemas.microsoft.com/office/drawing/2014/main" val="894296173"/>
                  </a:ext>
                </a:extLst>
              </a:tr>
              <a:tr h="4188902">
                <a:tc>
                  <a:txBody>
                    <a:bodyPr/>
                    <a:lstStyle/>
                    <a:p>
                      <a:pPr marL="0" indent="0" algn="just">
                        <a:spcBef>
                          <a:spcPts val="600"/>
                        </a:spcBef>
                        <a:spcAft>
                          <a:spcPts val="600"/>
                        </a:spcAft>
                        <a:buNone/>
                        <a:defRPr/>
                      </a:pPr>
                      <a:r>
                        <a:rPr lang="es-ES_tradnl" sz="1800" b="1" dirty="0">
                          <a:solidFill>
                            <a:schemeClr val="tx1">
                              <a:lumMod val="75000"/>
                              <a:lumOff val="25000"/>
                            </a:schemeClr>
                          </a:solidFill>
                        </a:rPr>
                        <a:t>CALIFICACIÓN DE ACTOS ADMINISTRATIVOS</a:t>
                      </a:r>
                    </a:p>
                    <a:p>
                      <a:pPr algn="just">
                        <a:spcBef>
                          <a:spcPts val="600"/>
                        </a:spcBef>
                        <a:spcAft>
                          <a:spcPts val="600"/>
                        </a:spcAft>
                        <a:buFont typeface="Wingdings 3" charset="2"/>
                        <a:buChar char=""/>
                        <a:defRPr/>
                      </a:pPr>
                      <a:r>
                        <a:rPr lang="es-ES_tradnl" sz="1800" i="1" dirty="0">
                          <a:solidFill>
                            <a:schemeClr val="tx1">
                              <a:lumMod val="75000"/>
                              <a:lumOff val="25000"/>
                            </a:schemeClr>
                          </a:solidFill>
                        </a:rPr>
                        <a:t>“En la calificación de actos administrativos, el Registrador </a:t>
                      </a:r>
                      <a:r>
                        <a:rPr lang="es-ES_tradnl" sz="1800" b="1" i="1" dirty="0">
                          <a:solidFill>
                            <a:schemeClr val="tx1">
                              <a:lumMod val="75000"/>
                              <a:lumOff val="25000"/>
                            </a:schemeClr>
                          </a:solidFill>
                        </a:rPr>
                        <a:t>verificará la competencia del funcionario, la formalidad de la decisión administrativa, el carácter inscribible del acto o derecho y la adecuación del título con los antecedentes registrales. </a:t>
                      </a:r>
                    </a:p>
                    <a:p>
                      <a:pPr algn="just">
                        <a:spcBef>
                          <a:spcPts val="600"/>
                        </a:spcBef>
                        <a:spcAft>
                          <a:spcPts val="600"/>
                        </a:spcAft>
                        <a:buFont typeface="Wingdings 3" charset="2"/>
                        <a:buChar char=""/>
                        <a:defRPr/>
                      </a:pPr>
                      <a:r>
                        <a:rPr lang="es-ES_tradnl" sz="1800" i="1" dirty="0">
                          <a:solidFill>
                            <a:schemeClr val="tx1">
                              <a:lumMod val="75000"/>
                              <a:lumOff val="25000"/>
                            </a:schemeClr>
                          </a:solidFill>
                        </a:rPr>
                        <a:t>No podrá evaluar los fundamentos de hecho o de derecho que ha tenido la Administración para emitir el acto administrativo y la regularidad interna del procedimiento administrativo en el cual se ha dictado”.</a:t>
                      </a:r>
                      <a:endParaRPr lang="es-ES" sz="1800" dirty="0">
                        <a:solidFill>
                          <a:schemeClr val="tx1">
                            <a:lumMod val="75000"/>
                            <a:lumOff val="25000"/>
                          </a:schemeClr>
                        </a:solidFill>
                      </a:endParaRPr>
                    </a:p>
                    <a:p>
                      <a:r>
                        <a:rPr lang="es-ES" altLang="es-PE" sz="1800" b="1" dirty="0">
                          <a:solidFill>
                            <a:schemeClr val="tx1"/>
                          </a:solidFill>
                        </a:rPr>
                        <a:t>Precedente: XCIII Pleno</a:t>
                      </a:r>
                      <a:endParaRPr lang="es-ES" dirty="0">
                        <a:solidFill>
                          <a:schemeClr val="tx1"/>
                        </a:solidFill>
                      </a:endParaRPr>
                    </a:p>
                  </a:txBody>
                  <a:tcPr/>
                </a:tc>
                <a:tc>
                  <a:txBody>
                    <a:bodyPr/>
                    <a:lstStyle/>
                    <a:p>
                      <a:pPr algn="just">
                        <a:spcBef>
                          <a:spcPts val="1200"/>
                        </a:spcBef>
                        <a:spcAft>
                          <a:spcPts val="1200"/>
                        </a:spcAft>
                      </a:pPr>
                      <a:r>
                        <a:rPr lang="es-ES" sz="1800" dirty="0"/>
                        <a:t>“</a:t>
                      </a:r>
                      <a:r>
                        <a:rPr lang="es-ES" sz="1800" i="1" dirty="0"/>
                        <a:t>En la calificación registral para la inscripción de las Licencias, Resoluciones o cualquier acto administrativo que emitan las Municipalidades, el Registrador, bajo responsabilidad, solo verifica la competencia del funcionario que la emitió, la formalidad, el carácter inscribible y la adecuación con los antecedentes registrales; no puede evaluar los fundamentos de hecho o de derecho, ni el desarrollo del procedimiento administrativo en el cual se emitió”</a:t>
                      </a:r>
                      <a:r>
                        <a:rPr lang="es-ES" sz="1800" dirty="0"/>
                        <a:t>.</a:t>
                      </a:r>
                    </a:p>
                    <a:p>
                      <a:pPr algn="just">
                        <a:spcBef>
                          <a:spcPts val="1200"/>
                        </a:spcBef>
                        <a:spcAft>
                          <a:spcPts val="1200"/>
                        </a:spcAft>
                      </a:pPr>
                      <a:r>
                        <a:rPr lang="es-ES" sz="1800" dirty="0"/>
                        <a:t>Numeral 3.5 del artículo 3 del Reglamento de la Ley 29090</a:t>
                      </a:r>
                      <a:endParaRPr lang="es-ES" dirty="0"/>
                    </a:p>
                  </a:txBody>
                  <a:tcPr/>
                </a:tc>
                <a:extLst>
                  <a:ext uri="{0D108BD9-81ED-4DB2-BD59-A6C34878D82A}">
                    <a16:rowId xmlns:a16="http://schemas.microsoft.com/office/drawing/2014/main" val="61017292"/>
                  </a:ext>
                </a:extLst>
              </a:tr>
            </a:tbl>
          </a:graphicData>
        </a:graphic>
      </p:graphicFrame>
      <p:sp>
        <p:nvSpPr>
          <p:cNvPr id="4" name="Marcador de número de diapositiva 3">
            <a:extLst>
              <a:ext uri="{FF2B5EF4-FFF2-40B4-BE49-F238E27FC236}">
                <a16:creationId xmlns:a16="http://schemas.microsoft.com/office/drawing/2014/main" id="{0DEA00C5-3115-4C7C-81C2-673F9EAECEC3}"/>
              </a:ext>
            </a:extLst>
          </p:cNvPr>
          <p:cNvSpPr>
            <a:spLocks noGrp="1"/>
          </p:cNvSpPr>
          <p:nvPr>
            <p:ph type="sldNum" sz="quarter" idx="12"/>
          </p:nvPr>
        </p:nvSpPr>
        <p:spPr/>
        <p:txBody>
          <a:bodyPr/>
          <a:lstStyle/>
          <a:p>
            <a:fld id="{26A38985-89A9-43F5-B6E0-F0B98D275BCD}" type="slidenum">
              <a:rPr lang="es-PE" smtClean="0"/>
              <a:t>2</a:t>
            </a:fld>
            <a:endParaRPr lang="es-PE"/>
          </a:p>
        </p:txBody>
      </p:sp>
    </p:spTree>
    <p:extLst>
      <p:ext uri="{BB962C8B-B14F-4D97-AF65-F5344CB8AC3E}">
        <p14:creationId xmlns:p14="http://schemas.microsoft.com/office/powerpoint/2010/main" val="221942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Título">
            <a:extLst>
              <a:ext uri="{FF2B5EF4-FFF2-40B4-BE49-F238E27FC236}">
                <a16:creationId xmlns:a16="http://schemas.microsoft.com/office/drawing/2014/main" id="{4D05C77D-1CB0-4A87-99F9-59578CACBF46}"/>
              </a:ext>
            </a:extLst>
          </p:cNvPr>
          <p:cNvSpPr>
            <a:spLocks noGrp="1"/>
          </p:cNvSpPr>
          <p:nvPr>
            <p:ph type="title"/>
          </p:nvPr>
        </p:nvSpPr>
        <p:spPr>
          <a:xfrm>
            <a:off x="3468688" y="623888"/>
            <a:ext cx="6589712" cy="1281112"/>
          </a:xfrm>
        </p:spPr>
        <p:txBody>
          <a:bodyPr/>
          <a:lstStyle/>
          <a:p>
            <a:pPr eaLnBrk="1" hangingPunct="1"/>
            <a:endParaRPr lang="es-ES" altLang="es-PE"/>
          </a:p>
        </p:txBody>
      </p:sp>
      <p:sp>
        <p:nvSpPr>
          <p:cNvPr id="103427" name="1 Marcador de contenido">
            <a:extLst>
              <a:ext uri="{FF2B5EF4-FFF2-40B4-BE49-F238E27FC236}">
                <a16:creationId xmlns:a16="http://schemas.microsoft.com/office/drawing/2014/main" id="{2F455CEB-C8C5-4028-9CC5-73EE762A95B4}"/>
              </a:ext>
            </a:extLst>
          </p:cNvPr>
          <p:cNvSpPr>
            <a:spLocks noGrp="1"/>
          </p:cNvSpPr>
          <p:nvPr>
            <p:ph idx="1"/>
          </p:nvPr>
        </p:nvSpPr>
        <p:spPr>
          <a:xfrm>
            <a:off x="3467100" y="2133600"/>
            <a:ext cx="6591300" cy="3778250"/>
          </a:xfrm>
        </p:spPr>
        <p:txBody>
          <a:bodyPr/>
          <a:lstStyle/>
          <a:p>
            <a:pPr eaLnBrk="1" hangingPunct="1"/>
            <a:endParaRPr lang="es-ES" altLang="es-PE"/>
          </a:p>
        </p:txBody>
      </p:sp>
      <p:sp>
        <p:nvSpPr>
          <p:cNvPr id="103428" name="Marcador de número de diapositiva 2">
            <a:extLst>
              <a:ext uri="{FF2B5EF4-FFF2-40B4-BE49-F238E27FC236}">
                <a16:creationId xmlns:a16="http://schemas.microsoft.com/office/drawing/2014/main" id="{F1C51253-3D99-4F8C-9E30-4D4AD664D349}"/>
              </a:ext>
            </a:extLst>
          </p:cNvPr>
          <p:cNvSpPr>
            <a:spLocks noGrp="1"/>
          </p:cNvSpPr>
          <p:nvPr>
            <p:ph type="sldNum" sz="quarter" idx="12"/>
          </p:nvPr>
        </p:nvSpPr>
        <p:spPr bwMode="auto">
          <a:xfrm>
            <a:off x="1917700" y="787400"/>
            <a:ext cx="7032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0A2C42-E419-4486-98A9-A79A49F1154E}" type="slidenum">
              <a:rPr lang="es-ES" altLang="es-PE">
                <a:solidFill>
                  <a:srgbClr val="FEFFFF"/>
                </a:solidFill>
              </a:rPr>
              <a:pPr/>
              <a:t>20</a:t>
            </a:fld>
            <a:endParaRPr lang="es-ES" altLang="es-PE">
              <a:solidFill>
                <a:srgbClr val="FEFFFF"/>
              </a:solidFill>
            </a:endParaRPr>
          </a:p>
        </p:txBody>
      </p:sp>
      <p:pic>
        <p:nvPicPr>
          <p:cNvPr id="103429" name="Picture 4">
            <a:extLst>
              <a:ext uri="{FF2B5EF4-FFF2-40B4-BE49-F238E27FC236}">
                <a16:creationId xmlns:a16="http://schemas.microsoft.com/office/drawing/2014/main" id="{5166A94E-1932-44F1-880C-88FC1271B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120650"/>
            <a:ext cx="6696075" cy="661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2 Título">
            <a:extLst>
              <a:ext uri="{FF2B5EF4-FFF2-40B4-BE49-F238E27FC236}">
                <a16:creationId xmlns:a16="http://schemas.microsoft.com/office/drawing/2014/main" id="{BBCB70D0-252D-4D78-A1FA-67A0B04C3F81}"/>
              </a:ext>
            </a:extLst>
          </p:cNvPr>
          <p:cNvSpPr>
            <a:spLocks noGrp="1"/>
          </p:cNvSpPr>
          <p:nvPr>
            <p:ph type="title"/>
          </p:nvPr>
        </p:nvSpPr>
        <p:spPr>
          <a:xfrm>
            <a:off x="3468688" y="623888"/>
            <a:ext cx="6589712" cy="1281112"/>
          </a:xfrm>
        </p:spPr>
        <p:txBody>
          <a:bodyPr/>
          <a:lstStyle/>
          <a:p>
            <a:pPr eaLnBrk="1" hangingPunct="1"/>
            <a:endParaRPr lang="es-ES" altLang="es-PE"/>
          </a:p>
        </p:txBody>
      </p:sp>
      <p:sp>
        <p:nvSpPr>
          <p:cNvPr id="104451" name="1 Marcador de contenido">
            <a:extLst>
              <a:ext uri="{FF2B5EF4-FFF2-40B4-BE49-F238E27FC236}">
                <a16:creationId xmlns:a16="http://schemas.microsoft.com/office/drawing/2014/main" id="{7C29732D-0D01-43D1-9BDA-DF058AC7C0A9}"/>
              </a:ext>
            </a:extLst>
          </p:cNvPr>
          <p:cNvSpPr>
            <a:spLocks noGrp="1"/>
          </p:cNvSpPr>
          <p:nvPr>
            <p:ph idx="1"/>
          </p:nvPr>
        </p:nvSpPr>
        <p:spPr>
          <a:xfrm>
            <a:off x="3467100" y="2133600"/>
            <a:ext cx="6591300" cy="3778250"/>
          </a:xfrm>
        </p:spPr>
        <p:txBody>
          <a:bodyPr/>
          <a:lstStyle/>
          <a:p>
            <a:pPr eaLnBrk="1" hangingPunct="1"/>
            <a:endParaRPr lang="es-ES" altLang="es-PE"/>
          </a:p>
        </p:txBody>
      </p:sp>
      <p:sp>
        <p:nvSpPr>
          <p:cNvPr id="104452" name="Marcador de número de diapositiva 2">
            <a:extLst>
              <a:ext uri="{FF2B5EF4-FFF2-40B4-BE49-F238E27FC236}">
                <a16:creationId xmlns:a16="http://schemas.microsoft.com/office/drawing/2014/main" id="{021798CC-F4D6-4B6F-9367-CF287BBF9B78}"/>
              </a:ext>
            </a:extLst>
          </p:cNvPr>
          <p:cNvSpPr>
            <a:spLocks noGrp="1"/>
          </p:cNvSpPr>
          <p:nvPr>
            <p:ph type="sldNum" sz="quarter" idx="12"/>
          </p:nvPr>
        </p:nvSpPr>
        <p:spPr bwMode="auto">
          <a:xfrm>
            <a:off x="1558925" y="787400"/>
            <a:ext cx="84613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2397A5-37FB-46B7-A682-5C40B43D896C}" type="slidenum">
              <a:rPr lang="es-ES" altLang="es-PE">
                <a:solidFill>
                  <a:srgbClr val="FEFFFF"/>
                </a:solidFill>
              </a:rPr>
              <a:pPr/>
              <a:t>21</a:t>
            </a:fld>
            <a:endParaRPr lang="es-ES" altLang="es-PE">
              <a:solidFill>
                <a:srgbClr val="FEFFFF"/>
              </a:solidFill>
            </a:endParaRPr>
          </a:p>
        </p:txBody>
      </p:sp>
      <p:pic>
        <p:nvPicPr>
          <p:cNvPr id="104453" name="Picture 2">
            <a:extLst>
              <a:ext uri="{FF2B5EF4-FFF2-40B4-BE49-F238E27FC236}">
                <a16:creationId xmlns:a16="http://schemas.microsoft.com/office/drawing/2014/main" id="{FE810F42-4FD1-49CD-810D-61C622AE4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352425"/>
            <a:ext cx="6769100"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Título">
            <a:extLst>
              <a:ext uri="{FF2B5EF4-FFF2-40B4-BE49-F238E27FC236}">
                <a16:creationId xmlns:a16="http://schemas.microsoft.com/office/drawing/2014/main" id="{44A5A978-63CF-4450-B42B-892CE8A87689}"/>
              </a:ext>
            </a:extLst>
          </p:cNvPr>
          <p:cNvSpPr>
            <a:spLocks noGrp="1"/>
          </p:cNvSpPr>
          <p:nvPr>
            <p:ph type="title"/>
          </p:nvPr>
        </p:nvSpPr>
        <p:spPr>
          <a:xfrm>
            <a:off x="787400" y="623888"/>
            <a:ext cx="10493375" cy="1281112"/>
          </a:xfrm>
        </p:spPr>
        <p:txBody>
          <a:bodyPr/>
          <a:lstStyle/>
          <a:p>
            <a:pPr algn="ctr"/>
            <a:r>
              <a:rPr lang="es-PE" altLang="es-ES" sz="4000" b="1" dirty="0">
                <a:solidFill>
                  <a:schemeClr val="accent1"/>
                </a:solidFill>
              </a:rPr>
              <a:t>TOLERANCIAS CATASTRALES Y REGISTRALES (I)</a:t>
            </a:r>
          </a:p>
        </p:txBody>
      </p:sp>
      <p:sp>
        <p:nvSpPr>
          <p:cNvPr id="3" name="2 Marcador de contenido">
            <a:extLst>
              <a:ext uri="{FF2B5EF4-FFF2-40B4-BE49-F238E27FC236}">
                <a16:creationId xmlns:a16="http://schemas.microsoft.com/office/drawing/2014/main" id="{E378484F-7706-481E-8575-FF268210E256}"/>
              </a:ext>
            </a:extLst>
          </p:cNvPr>
          <p:cNvSpPr>
            <a:spLocks noGrp="1"/>
          </p:cNvSpPr>
          <p:nvPr>
            <p:ph idx="1"/>
          </p:nvPr>
        </p:nvSpPr>
        <p:spPr>
          <a:xfrm>
            <a:off x="2063750" y="1700213"/>
            <a:ext cx="7777163" cy="4321175"/>
          </a:xfrm>
        </p:spPr>
        <p:txBody>
          <a:bodyPr rtlCol="0">
            <a:normAutofit/>
          </a:bodyPr>
          <a:lstStyle/>
          <a:p>
            <a:pPr marL="274320" indent="-274320" algn="just">
              <a:buFont typeface="Wingdings 3" charset="2"/>
              <a:buChar char=""/>
              <a:defRPr/>
            </a:pPr>
            <a:endParaRPr lang="es-PE" dirty="0">
              <a:solidFill>
                <a:schemeClr val="tx1">
                  <a:lumMod val="85000"/>
                  <a:lumOff val="15000"/>
                </a:schemeClr>
              </a:solidFill>
            </a:endParaRPr>
          </a:p>
          <a:p>
            <a:pPr marL="274320" indent="-274320" algn="just">
              <a:buFont typeface="Wingdings 3" charset="2"/>
              <a:buChar char=""/>
              <a:defRPr/>
            </a:pPr>
            <a:r>
              <a:rPr lang="es-PE" b="1" dirty="0">
                <a:solidFill>
                  <a:schemeClr val="tx1">
                    <a:lumMod val="85000"/>
                    <a:lumOff val="15000"/>
                  </a:schemeClr>
                </a:solidFill>
              </a:rPr>
              <a:t>Tolerancias Registrales: Predios Urbanos y Rurales</a:t>
            </a:r>
          </a:p>
          <a:p>
            <a:pPr marL="274320" indent="-274320" algn="just">
              <a:buFont typeface="Franklin Gothic Book" panose="020B0503020102020204" pitchFamily="34" charset="0"/>
              <a:buNone/>
              <a:defRPr/>
            </a:pPr>
            <a:r>
              <a:rPr lang="es-PE" b="1" dirty="0">
                <a:solidFill>
                  <a:schemeClr val="tx1">
                    <a:lumMod val="85000"/>
                    <a:lumOff val="15000"/>
                  </a:schemeClr>
                </a:solidFill>
              </a:rPr>
              <a:t>	Directiva N° 001-2008-SNCP/CNC del 28/08/2008: </a:t>
            </a:r>
          </a:p>
          <a:p>
            <a:pPr marL="514350" indent="-514350" algn="just">
              <a:buFont typeface="+mj-lt"/>
              <a:buAutoNum type="arabicPeriod"/>
              <a:defRPr/>
            </a:pPr>
            <a:r>
              <a:rPr lang="es-PE" i="1" dirty="0">
                <a:solidFill>
                  <a:schemeClr val="tx1">
                    <a:lumMod val="85000"/>
                    <a:lumOff val="15000"/>
                  </a:schemeClr>
                </a:solidFill>
              </a:rPr>
              <a:t>Cuando el resultado del levantamiento catastral no coincida con su correspondiente habilitación urbana;</a:t>
            </a:r>
          </a:p>
          <a:p>
            <a:pPr marL="514350" indent="-514350" algn="just">
              <a:buFont typeface="+mj-lt"/>
              <a:buAutoNum type="arabicPeriod"/>
              <a:defRPr/>
            </a:pPr>
            <a:r>
              <a:rPr lang="es-PE" i="1" dirty="0">
                <a:solidFill>
                  <a:schemeClr val="tx1">
                    <a:lumMod val="85000"/>
                    <a:lumOff val="15000"/>
                  </a:schemeClr>
                </a:solidFill>
              </a:rPr>
              <a:t>Cuando la información gráfica catastral no coincida con la información gráfica registral y/o título del predio y</a:t>
            </a:r>
          </a:p>
          <a:p>
            <a:pPr marL="514350" indent="-514350" algn="just">
              <a:buFont typeface="+mj-lt"/>
              <a:buAutoNum type="arabicPeriod"/>
              <a:defRPr/>
            </a:pPr>
            <a:r>
              <a:rPr lang="es-PE" dirty="0">
                <a:solidFill>
                  <a:schemeClr val="tx1">
                    <a:lumMod val="85000"/>
                    <a:lumOff val="15000"/>
                  </a:schemeClr>
                </a:solidFill>
              </a:rPr>
              <a:t>Cuando en el título de la modificación física del predio, transferencia de dominio o gravamen se describa al predio de manera distinta a la partida registral. </a:t>
            </a:r>
            <a:r>
              <a:rPr lang="es-PE" b="1" i="1" dirty="0">
                <a:solidFill>
                  <a:schemeClr val="tx1">
                    <a:lumMod val="85000"/>
                    <a:lumOff val="15000"/>
                  </a:schemeClr>
                </a:solidFill>
              </a:rPr>
              <a:t>Modificado por la Resolución N° 04-2010-SNCP/CNC.</a:t>
            </a:r>
          </a:p>
        </p:txBody>
      </p:sp>
      <p:sp>
        <p:nvSpPr>
          <p:cNvPr id="105476" name="Marcador de número de diapositiva 3">
            <a:extLst>
              <a:ext uri="{FF2B5EF4-FFF2-40B4-BE49-F238E27FC236}">
                <a16:creationId xmlns:a16="http://schemas.microsoft.com/office/drawing/2014/main" id="{90669690-705B-4EED-BF0E-D589D537E083}"/>
              </a:ext>
            </a:extLst>
          </p:cNvPr>
          <p:cNvSpPr>
            <a:spLocks noGrp="1"/>
          </p:cNvSpPr>
          <p:nvPr>
            <p:ph type="sldNum" sz="quarter" idx="12"/>
          </p:nvPr>
        </p:nvSpPr>
        <p:spPr bwMode="auto">
          <a:xfrm>
            <a:off x="1847850" y="787400"/>
            <a:ext cx="77311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EAD8ED3-AFD3-4604-8E8F-E34B0D1491A6}" type="slidenum">
              <a:rPr lang="es-ES" altLang="es-PE">
                <a:solidFill>
                  <a:srgbClr val="FEFFFF"/>
                </a:solidFill>
              </a:rPr>
              <a:pPr/>
              <a:t>22</a:t>
            </a:fld>
            <a:endParaRPr lang="es-ES" altLang="es-PE">
              <a:solidFill>
                <a:srgbClr val="FE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Título">
            <a:extLst>
              <a:ext uri="{FF2B5EF4-FFF2-40B4-BE49-F238E27FC236}">
                <a16:creationId xmlns:a16="http://schemas.microsoft.com/office/drawing/2014/main" id="{3B088A45-3757-4B5D-891B-6CFCCA56DEEF}"/>
              </a:ext>
            </a:extLst>
          </p:cNvPr>
          <p:cNvSpPr>
            <a:spLocks noGrp="1"/>
          </p:cNvSpPr>
          <p:nvPr>
            <p:ph type="title"/>
          </p:nvPr>
        </p:nvSpPr>
        <p:spPr>
          <a:xfrm>
            <a:off x="2063749" y="190500"/>
            <a:ext cx="7994651" cy="962025"/>
          </a:xfrm>
        </p:spPr>
        <p:txBody>
          <a:bodyPr/>
          <a:lstStyle/>
          <a:p>
            <a:pPr algn="ctr" eaLnBrk="1" hangingPunct="1"/>
            <a:r>
              <a:rPr lang="es-PE" altLang="es-ES" sz="4000" b="1" dirty="0">
                <a:solidFill>
                  <a:schemeClr val="accent1"/>
                </a:solidFill>
              </a:rPr>
              <a:t>RANGOS</a:t>
            </a:r>
          </a:p>
        </p:txBody>
      </p:sp>
      <p:sp>
        <p:nvSpPr>
          <p:cNvPr id="109571" name="2 Marcador de contenido">
            <a:extLst>
              <a:ext uri="{FF2B5EF4-FFF2-40B4-BE49-F238E27FC236}">
                <a16:creationId xmlns:a16="http://schemas.microsoft.com/office/drawing/2014/main" id="{5F7EF960-4958-4B5C-94EA-AF909E97DFD9}"/>
              </a:ext>
            </a:extLst>
          </p:cNvPr>
          <p:cNvSpPr>
            <a:spLocks noGrp="1"/>
          </p:cNvSpPr>
          <p:nvPr>
            <p:ph idx="1"/>
          </p:nvPr>
        </p:nvSpPr>
        <p:spPr>
          <a:xfrm>
            <a:off x="3467100" y="2133600"/>
            <a:ext cx="6591300" cy="3778250"/>
          </a:xfrm>
        </p:spPr>
        <p:txBody>
          <a:bodyPr/>
          <a:lstStyle/>
          <a:p>
            <a:pPr algn="just" eaLnBrk="1" hangingPunct="1"/>
            <a:r>
              <a:rPr lang="es-PE" altLang="es-ES"/>
              <a:t>Rangos:</a:t>
            </a:r>
          </a:p>
          <a:p>
            <a:pPr algn="just" eaLnBrk="1" hangingPunct="1"/>
            <a:endParaRPr lang="es-PE" altLang="es-ES"/>
          </a:p>
        </p:txBody>
      </p:sp>
      <p:sp>
        <p:nvSpPr>
          <p:cNvPr id="109572" name="Marcador de número de diapositiva 2">
            <a:extLst>
              <a:ext uri="{FF2B5EF4-FFF2-40B4-BE49-F238E27FC236}">
                <a16:creationId xmlns:a16="http://schemas.microsoft.com/office/drawing/2014/main" id="{FD336C01-120F-470B-80F0-056B2F1EE6DF}"/>
              </a:ext>
            </a:extLst>
          </p:cNvPr>
          <p:cNvSpPr>
            <a:spLocks noGrp="1"/>
          </p:cNvSpPr>
          <p:nvPr>
            <p:ph type="sldNum" sz="quarter" idx="12"/>
          </p:nvPr>
        </p:nvSpPr>
        <p:spPr bwMode="auto">
          <a:xfrm>
            <a:off x="1847850" y="787400"/>
            <a:ext cx="77311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F17665B-30C7-4B8B-9581-DF3CDE045BCC}" type="slidenum">
              <a:rPr lang="es-ES" altLang="es-PE">
                <a:solidFill>
                  <a:srgbClr val="FEFFFF"/>
                </a:solidFill>
              </a:rPr>
              <a:pPr/>
              <a:t>23</a:t>
            </a:fld>
            <a:endParaRPr lang="es-ES" altLang="es-PE">
              <a:solidFill>
                <a:srgbClr val="FEFFFF"/>
              </a:solidFill>
            </a:endParaRPr>
          </a:p>
        </p:txBody>
      </p:sp>
      <p:graphicFrame>
        <p:nvGraphicFramePr>
          <p:cNvPr id="4" name="3 Tabla">
            <a:extLst>
              <a:ext uri="{FF2B5EF4-FFF2-40B4-BE49-F238E27FC236}">
                <a16:creationId xmlns:a16="http://schemas.microsoft.com/office/drawing/2014/main" id="{E80F3EED-F0A8-4C9E-9561-17C1F7DDB26D}"/>
              </a:ext>
            </a:extLst>
          </p:cNvPr>
          <p:cNvGraphicFramePr>
            <a:graphicFrameLocks noGrp="1"/>
          </p:cNvGraphicFramePr>
          <p:nvPr/>
        </p:nvGraphicFramePr>
        <p:xfrm>
          <a:off x="2782888" y="1412875"/>
          <a:ext cx="7345363" cy="4608511"/>
        </p:xfrm>
        <a:graphic>
          <a:graphicData uri="http://schemas.openxmlformats.org/drawingml/2006/table">
            <a:tbl>
              <a:tblPr firstRow="1" bandRow="1">
                <a:tableStyleId>{F5AB1C69-6EDB-4FF4-983F-18BD219EF322}</a:tableStyleId>
              </a:tblPr>
              <a:tblGrid>
                <a:gridCol w="1967509">
                  <a:extLst>
                    <a:ext uri="{9D8B030D-6E8A-4147-A177-3AD203B41FA5}">
                      <a16:colId xmlns:a16="http://schemas.microsoft.com/office/drawing/2014/main" val="20000"/>
                    </a:ext>
                  </a:extLst>
                </a:gridCol>
                <a:gridCol w="1705172">
                  <a:extLst>
                    <a:ext uri="{9D8B030D-6E8A-4147-A177-3AD203B41FA5}">
                      <a16:colId xmlns:a16="http://schemas.microsoft.com/office/drawing/2014/main" val="20001"/>
                    </a:ext>
                  </a:extLst>
                </a:gridCol>
                <a:gridCol w="1836341">
                  <a:extLst>
                    <a:ext uri="{9D8B030D-6E8A-4147-A177-3AD203B41FA5}">
                      <a16:colId xmlns:a16="http://schemas.microsoft.com/office/drawing/2014/main" val="20002"/>
                    </a:ext>
                  </a:extLst>
                </a:gridCol>
                <a:gridCol w="1836341">
                  <a:extLst>
                    <a:ext uri="{9D8B030D-6E8A-4147-A177-3AD203B41FA5}">
                      <a16:colId xmlns:a16="http://schemas.microsoft.com/office/drawing/2014/main" val="20003"/>
                    </a:ext>
                  </a:extLst>
                </a:gridCol>
              </a:tblGrid>
              <a:tr h="519755">
                <a:tc>
                  <a:txBody>
                    <a:bodyPr/>
                    <a:lstStyle/>
                    <a:p>
                      <a:pPr algn="ctr"/>
                      <a:r>
                        <a:rPr lang="es-PE" sz="1800" b="1" dirty="0"/>
                        <a:t>URBANA</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solidFill>
                  </a:tcPr>
                </a:tc>
                <a:tc>
                  <a:txBody>
                    <a:bodyPr/>
                    <a:lstStyle/>
                    <a:p>
                      <a:pPr algn="ctr"/>
                      <a:r>
                        <a:rPr lang="es-PE" sz="1800" b="1" dirty="0"/>
                        <a:t>URBANA</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solidFill>
                  </a:tcPr>
                </a:tc>
                <a:tc>
                  <a:txBody>
                    <a:bodyPr/>
                    <a:lstStyle/>
                    <a:p>
                      <a:pPr algn="ctr"/>
                      <a:r>
                        <a:rPr lang="es-PE" sz="1800" b="1" dirty="0"/>
                        <a:t>RURAL</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solidFill>
                  </a:tcPr>
                </a:tc>
                <a:tc>
                  <a:txBody>
                    <a:bodyPr/>
                    <a:lstStyle/>
                    <a:p>
                      <a:pPr algn="ctr"/>
                      <a:r>
                        <a:rPr lang="es-PE" sz="1800" b="1" dirty="0"/>
                        <a:t>RURAL</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1022189">
                <a:tc>
                  <a:txBody>
                    <a:bodyPr/>
                    <a:lstStyle/>
                    <a:p>
                      <a:pPr algn="ctr"/>
                      <a:r>
                        <a:rPr lang="es-PE" sz="1800" b="1" dirty="0"/>
                        <a:t>Rango</a:t>
                      </a:r>
                      <a:r>
                        <a:rPr lang="es-PE" sz="1800" b="1" baseline="0" dirty="0"/>
                        <a:t> de áreas (m2)</a:t>
                      </a:r>
                      <a:endParaRPr lang="es-PE" sz="1800" b="1" dirty="0"/>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Tolerancia (%)</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Rango de áreas (</a:t>
                      </a:r>
                      <a:r>
                        <a:rPr lang="es-PE" sz="1800" b="1" dirty="0" err="1"/>
                        <a:t>hás</a:t>
                      </a:r>
                      <a:r>
                        <a:rPr lang="es-PE" sz="1800" b="1" dirty="0"/>
                        <a:t>)</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Tolerancia (%)</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1"/>
                  </a:ext>
                </a:extLst>
              </a:tr>
              <a:tr h="1022189">
                <a:tc>
                  <a:txBody>
                    <a:bodyPr/>
                    <a:lstStyle/>
                    <a:p>
                      <a:pPr algn="ctr"/>
                      <a:r>
                        <a:rPr lang="es-PE" sz="1800" b="1" dirty="0"/>
                        <a:t>Menores</a:t>
                      </a:r>
                      <a:r>
                        <a:rPr lang="es-PE" sz="1800" b="1" baseline="0" dirty="0"/>
                        <a:t> de 200</a:t>
                      </a:r>
                      <a:endParaRPr lang="es-PE" sz="1800" b="1" dirty="0"/>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2.5</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Menores de 1</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7.5</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1022189">
                <a:tc>
                  <a:txBody>
                    <a:bodyPr/>
                    <a:lstStyle/>
                    <a:p>
                      <a:pPr algn="ctr"/>
                      <a:r>
                        <a:rPr lang="es-PE" sz="1800" b="1" dirty="0"/>
                        <a:t>De 200 a 1,000</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2.0</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De 1 a 5</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6.3</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3"/>
                  </a:ext>
                </a:extLst>
              </a:tr>
              <a:tr h="1022189">
                <a:tc>
                  <a:txBody>
                    <a:bodyPr/>
                    <a:lstStyle/>
                    <a:p>
                      <a:pPr algn="ctr"/>
                      <a:r>
                        <a:rPr lang="es-PE" sz="1800" b="1" dirty="0"/>
                        <a:t>Mayores a 1,000</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1.0</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De 5 a más</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s-PE" sz="1800" b="1" dirty="0"/>
                        <a:t>3.0</a:t>
                      </a:r>
                    </a:p>
                  </a:txBody>
                  <a:tcPr marT="45718" marB="45718">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extLst>
              <p:ext uri="{D42A27DB-BD31-4B8C-83A1-F6EECF244321}">
                <p14:modId xmlns:p14="http://schemas.microsoft.com/office/powerpoint/2010/main" val="963775187"/>
              </p:ext>
            </p:extLst>
          </p:nvPr>
        </p:nvGraphicFramePr>
        <p:xfrm>
          <a:off x="1509027" y="1239002"/>
          <a:ext cx="792088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1 Título"/>
          <p:cNvSpPr>
            <a:spLocks noGrp="1"/>
          </p:cNvSpPr>
          <p:nvPr>
            <p:ph type="title"/>
          </p:nvPr>
        </p:nvSpPr>
        <p:spPr>
          <a:xfrm>
            <a:off x="767292" y="169651"/>
            <a:ext cx="9087908" cy="539978"/>
          </a:xfrm>
        </p:spPr>
        <p:txBody>
          <a:bodyPr>
            <a:normAutofit/>
          </a:bodyPr>
          <a:lstStyle/>
          <a:p>
            <a:pPr algn="ctr"/>
            <a:r>
              <a:rPr lang="es-MX" sz="28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Finalidad de la Habilitación Urbana</a:t>
            </a:r>
            <a:endParaRPr lang="es-PE" sz="28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5 CuadroTexto"/>
          <p:cNvSpPr txBox="1"/>
          <p:nvPr/>
        </p:nvSpPr>
        <p:spPr>
          <a:xfrm>
            <a:off x="1883983" y="5615094"/>
            <a:ext cx="7096419" cy="369332"/>
          </a:xfrm>
          <a:prstGeom prst="rect">
            <a:avLst/>
          </a:prstGeom>
          <a:noFill/>
        </p:spPr>
        <p:txBody>
          <a:bodyPr wrap="square" rtlCol="0">
            <a:spAutoFit/>
          </a:bodyPr>
          <a:lstStyle/>
          <a:p>
            <a:pPr algn="ctr"/>
            <a:r>
              <a:rPr lang="es-MX" dirty="0">
                <a:latin typeface="Arial Black" pitchFamily="34" charset="0"/>
              </a:rPr>
              <a:t>HABILITACION    URBANA</a:t>
            </a:r>
          </a:p>
        </p:txBody>
      </p:sp>
      <p:sp>
        <p:nvSpPr>
          <p:cNvPr id="2" name="1 Marcador de número de diapositiva"/>
          <p:cNvSpPr>
            <a:spLocks noGrp="1"/>
          </p:cNvSpPr>
          <p:nvPr>
            <p:ph type="sldNum" sz="quarter" idx="12"/>
          </p:nvPr>
        </p:nvSpPr>
        <p:spPr/>
        <p:txBody>
          <a:bodyPr/>
          <a:lstStyle/>
          <a:p>
            <a:fld id="{26A38985-89A9-43F5-B6E0-F0B98D275BCD}" type="slidenum">
              <a:rPr lang="es-PE" smtClean="0"/>
              <a:t>24</a:t>
            </a:fld>
            <a:endParaRPr lang="es-PE" dirty="0"/>
          </a:p>
        </p:txBody>
      </p:sp>
    </p:spTree>
    <p:extLst>
      <p:ext uri="{BB962C8B-B14F-4D97-AF65-F5344CB8AC3E}">
        <p14:creationId xmlns:p14="http://schemas.microsoft.com/office/powerpoint/2010/main" val="1824295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43467" y="0"/>
            <a:ext cx="10160000" cy="1143000"/>
          </a:xfrm>
        </p:spPr>
        <p:txBody>
          <a:bodyPr/>
          <a:lstStyle/>
          <a:p>
            <a:pPr algn="ctr">
              <a:defRPr/>
            </a:pPr>
            <a:r>
              <a:rPr lang="es-MX" sz="2800" b="1" dirty="0">
                <a:solidFill>
                  <a:schemeClr val="accent1"/>
                </a:solidFill>
                <a:latin typeface="Arial" panose="020B0604020202020204" pitchFamily="34" charset="0"/>
                <a:cs typeface="Arial" panose="020B0604020202020204" pitchFamily="34" charset="0"/>
              </a:rPr>
              <a:t>Definición general de HU</a:t>
            </a:r>
            <a:endParaRPr lang="es-PE" sz="2800" b="1" dirty="0">
              <a:solidFill>
                <a:schemeClr val="accent1"/>
              </a:solidFill>
              <a:latin typeface="Arial" panose="020B0604020202020204" pitchFamily="34" charset="0"/>
              <a:cs typeface="Arial" panose="020B0604020202020204" pitchFamily="34" charset="0"/>
            </a:endParaRPr>
          </a:p>
        </p:txBody>
      </p:sp>
      <p:pic>
        <p:nvPicPr>
          <p:cNvPr id="5" name="4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9825" y="1143000"/>
            <a:ext cx="7584841" cy="352839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437" name="Marcador de número de diapositiva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Unicode MS" pitchFamily="34" charset="-128"/>
              </a:defRPr>
            </a:lvl1pPr>
            <a:lvl2pPr marL="742950" indent="-285750">
              <a:defRPr sz="2400">
                <a:solidFill>
                  <a:schemeClr val="tx1"/>
                </a:solidFill>
                <a:latin typeface="Arial Unicode MS" pitchFamily="34" charset="-128"/>
              </a:defRPr>
            </a:lvl2pPr>
            <a:lvl3pPr marL="1143000" indent="-228600">
              <a:defRPr sz="2400">
                <a:solidFill>
                  <a:schemeClr val="tx1"/>
                </a:solidFill>
                <a:latin typeface="Arial Unicode MS" pitchFamily="34" charset="-128"/>
              </a:defRPr>
            </a:lvl3pPr>
            <a:lvl4pPr marL="1600200" indent="-228600">
              <a:defRPr sz="2400">
                <a:solidFill>
                  <a:schemeClr val="tx1"/>
                </a:solidFill>
                <a:latin typeface="Arial Unicode MS" pitchFamily="34" charset="-128"/>
              </a:defRPr>
            </a:lvl4pPr>
            <a:lvl5pPr marL="2057400" indent="-228600">
              <a:defRPr sz="2400">
                <a:solidFill>
                  <a:schemeClr val="tx1"/>
                </a:solidFill>
                <a:latin typeface="Arial Unicode MS" pitchFamily="34" charset="-128"/>
              </a:defRPr>
            </a:lvl5pPr>
            <a:lvl6pPr marL="2514600" indent="-228600" eaLnBrk="0" fontAlgn="base" hangingPunct="0">
              <a:spcBef>
                <a:spcPct val="0"/>
              </a:spcBef>
              <a:spcAft>
                <a:spcPct val="0"/>
              </a:spcAft>
              <a:defRPr sz="2400">
                <a:solidFill>
                  <a:schemeClr val="tx1"/>
                </a:solidFill>
                <a:latin typeface="Arial Unicode MS" pitchFamily="34" charset="-128"/>
              </a:defRPr>
            </a:lvl6pPr>
            <a:lvl7pPr marL="2971800" indent="-228600" eaLnBrk="0" fontAlgn="base" hangingPunct="0">
              <a:spcBef>
                <a:spcPct val="0"/>
              </a:spcBef>
              <a:spcAft>
                <a:spcPct val="0"/>
              </a:spcAft>
              <a:defRPr sz="2400">
                <a:solidFill>
                  <a:schemeClr val="tx1"/>
                </a:solidFill>
                <a:latin typeface="Arial Unicode MS" pitchFamily="34" charset="-128"/>
              </a:defRPr>
            </a:lvl7pPr>
            <a:lvl8pPr marL="3429000" indent="-228600" eaLnBrk="0" fontAlgn="base" hangingPunct="0">
              <a:spcBef>
                <a:spcPct val="0"/>
              </a:spcBef>
              <a:spcAft>
                <a:spcPct val="0"/>
              </a:spcAft>
              <a:defRPr sz="2400">
                <a:solidFill>
                  <a:schemeClr val="tx1"/>
                </a:solidFill>
                <a:latin typeface="Arial Unicode MS" pitchFamily="34" charset="-128"/>
              </a:defRPr>
            </a:lvl8pPr>
            <a:lvl9pPr marL="3886200" indent="-228600" eaLnBrk="0" fontAlgn="base" hangingPunct="0">
              <a:spcBef>
                <a:spcPct val="0"/>
              </a:spcBef>
              <a:spcAft>
                <a:spcPct val="0"/>
              </a:spcAft>
              <a:defRPr sz="2400">
                <a:solidFill>
                  <a:schemeClr val="tx1"/>
                </a:solidFill>
                <a:latin typeface="Arial Unicode MS" pitchFamily="34" charset="-128"/>
              </a:defRPr>
            </a:lvl9pPr>
          </a:lstStyle>
          <a:p>
            <a:fld id="{088674B1-5726-4B6E-9255-DE8384E46226}" type="slidenum">
              <a:rPr lang="es-PE" altLang="es-PE" sz="1200">
                <a:solidFill>
                  <a:schemeClr val="bg1"/>
                </a:solidFill>
              </a:rPr>
              <a:pPr/>
              <a:t>25</a:t>
            </a:fld>
            <a:endParaRPr lang="es-PE" altLang="es-PE" sz="1200" dirty="0">
              <a:solidFill>
                <a:schemeClr val="bg1"/>
              </a:solidFill>
            </a:endParaRPr>
          </a:p>
        </p:txBody>
      </p:sp>
      <p:graphicFrame>
        <p:nvGraphicFramePr>
          <p:cNvPr id="7" name="6 Diagrama"/>
          <p:cNvGraphicFramePr/>
          <p:nvPr/>
        </p:nvGraphicFramePr>
        <p:xfrm>
          <a:off x="1301757" y="4776976"/>
          <a:ext cx="8352928" cy="1743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2816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1475976" y="528664"/>
            <a:ext cx="7931224" cy="543590"/>
          </a:xfrm>
        </p:spPr>
        <p:txBody>
          <a:bodyPr>
            <a:normAutofit fontScale="90000"/>
          </a:bodyPr>
          <a:lstStyle/>
          <a:p>
            <a:pPr algn="ctr"/>
            <a:r>
              <a:rPr lang="es-MX" sz="32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Definición</a:t>
            </a:r>
            <a:endParaRPr lang="es-PE" sz="32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Marcador de número de diapositiva 1"/>
          <p:cNvSpPr>
            <a:spLocks noGrp="1"/>
          </p:cNvSpPr>
          <p:nvPr>
            <p:ph type="sldNum" sz="quarter" idx="12"/>
          </p:nvPr>
        </p:nvSpPr>
        <p:spPr/>
        <p:txBody>
          <a:bodyPr/>
          <a:lstStyle/>
          <a:p>
            <a:fld id="{26A38985-89A9-43F5-B6E0-F0B98D275BCD}" type="slidenum">
              <a:rPr lang="es-PE" smtClean="0"/>
              <a:t>26</a:t>
            </a:fld>
            <a:endParaRPr lang="es-PE" dirty="0"/>
          </a:p>
        </p:txBody>
      </p:sp>
      <p:graphicFrame>
        <p:nvGraphicFramePr>
          <p:cNvPr id="5" name="4 Diagrama"/>
          <p:cNvGraphicFramePr/>
          <p:nvPr/>
        </p:nvGraphicFramePr>
        <p:xfrm>
          <a:off x="1475976" y="219374"/>
          <a:ext cx="8545077" cy="5904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0249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042BC-551A-47C0-9FA1-90C702C3F6DB}"/>
              </a:ext>
            </a:extLst>
          </p:cNvPr>
          <p:cNvSpPr>
            <a:spLocks noGrp="1"/>
          </p:cNvSpPr>
          <p:nvPr>
            <p:ph type="title"/>
          </p:nvPr>
        </p:nvSpPr>
        <p:spPr/>
        <p:txBody>
          <a:bodyPr/>
          <a:lstStyle/>
          <a:p>
            <a:pPr algn="ctr"/>
            <a:r>
              <a:rPr lang="es-PE" dirty="0">
                <a:solidFill>
                  <a:schemeClr val="accent1"/>
                </a:solidFill>
              </a:rPr>
              <a:t>Implicancias</a:t>
            </a:r>
            <a:endParaRPr lang="es-ES" dirty="0">
              <a:solidFill>
                <a:schemeClr val="accent1"/>
              </a:solidFill>
            </a:endParaRPr>
          </a:p>
        </p:txBody>
      </p:sp>
      <p:sp>
        <p:nvSpPr>
          <p:cNvPr id="3" name="Marcador de contenido 2">
            <a:extLst>
              <a:ext uri="{FF2B5EF4-FFF2-40B4-BE49-F238E27FC236}">
                <a16:creationId xmlns:a16="http://schemas.microsoft.com/office/drawing/2014/main" id="{BD99134D-9DEE-48D1-BA46-FF2FA922FED6}"/>
              </a:ext>
            </a:extLst>
          </p:cNvPr>
          <p:cNvSpPr>
            <a:spLocks noGrp="1"/>
          </p:cNvSpPr>
          <p:nvPr>
            <p:ph idx="1"/>
          </p:nvPr>
        </p:nvSpPr>
        <p:spPr/>
        <p:txBody>
          <a:bodyPr/>
          <a:lstStyle/>
          <a:p>
            <a:pPr marL="571500" indent="-457200">
              <a:buFont typeface="+mj-lt"/>
              <a:buAutoNum type="arabicPeriod"/>
            </a:pPr>
            <a:r>
              <a:rPr lang="es-PE" dirty="0"/>
              <a:t>Cambio en la condición legal del predio:</a:t>
            </a:r>
          </a:p>
          <a:p>
            <a:pPr marL="571500" indent="-457200">
              <a:buFont typeface="+mj-lt"/>
              <a:buAutoNum type="alphaLcParenR"/>
            </a:pPr>
            <a:r>
              <a:rPr lang="es-PE" dirty="0"/>
              <a:t>Aplicación de la Ley 29090 a los procedimientos edificatorios.</a:t>
            </a:r>
          </a:p>
          <a:p>
            <a:pPr marL="571500" indent="-457200">
              <a:buFont typeface="+mj-lt"/>
              <a:buAutoNum type="alphaLcParenR"/>
            </a:pPr>
            <a:r>
              <a:rPr lang="es-PE" dirty="0"/>
              <a:t>Posibilidad de fraccionar el predio a través de la subdivisión.</a:t>
            </a:r>
          </a:p>
          <a:p>
            <a:pPr marL="571500" indent="-457200">
              <a:buFont typeface="+mj-lt"/>
              <a:buAutoNum type="arabicPeriod"/>
            </a:pPr>
            <a:r>
              <a:rPr lang="es-PE" dirty="0"/>
              <a:t>Individualización del predio (lote urbano).</a:t>
            </a:r>
          </a:p>
          <a:p>
            <a:pPr marL="571500" indent="-457200">
              <a:buFont typeface="+mj-lt"/>
              <a:buAutoNum type="arabicPeriod"/>
            </a:pPr>
            <a:r>
              <a:rPr lang="es-PE" dirty="0"/>
              <a:t>Nacimiento del derecho real de propiedad respecto a los predios que conforman el área útil (compraventa de bienes futuros).</a:t>
            </a:r>
          </a:p>
          <a:p>
            <a:pPr marL="571500" indent="-457200">
              <a:buFont typeface="+mj-lt"/>
              <a:buAutoNum type="arabicPeriod"/>
            </a:pPr>
            <a:r>
              <a:rPr lang="es-PE" dirty="0"/>
              <a:t>Transferencia de los aportes reglamentarios a las entidades receptoras.</a:t>
            </a:r>
          </a:p>
          <a:p>
            <a:pPr marL="571500" indent="-457200">
              <a:buFont typeface="+mj-lt"/>
              <a:buAutoNum type="arabicPeriod"/>
            </a:pPr>
            <a:r>
              <a:rPr lang="es-PE" dirty="0"/>
              <a:t>Generación de espacios público (parques, vías y equipamiento público).</a:t>
            </a:r>
          </a:p>
        </p:txBody>
      </p:sp>
      <p:sp>
        <p:nvSpPr>
          <p:cNvPr id="4" name="Marcador de número de diapositiva 3">
            <a:extLst>
              <a:ext uri="{FF2B5EF4-FFF2-40B4-BE49-F238E27FC236}">
                <a16:creationId xmlns:a16="http://schemas.microsoft.com/office/drawing/2014/main" id="{D8008D17-5C73-474D-B980-2F20BF62C207}"/>
              </a:ext>
            </a:extLst>
          </p:cNvPr>
          <p:cNvSpPr>
            <a:spLocks noGrp="1"/>
          </p:cNvSpPr>
          <p:nvPr>
            <p:ph type="sldNum" sz="quarter" idx="12"/>
          </p:nvPr>
        </p:nvSpPr>
        <p:spPr/>
        <p:txBody>
          <a:bodyPr/>
          <a:lstStyle/>
          <a:p>
            <a:fld id="{26A38985-89A9-43F5-B6E0-F0B98D275BCD}" type="slidenum">
              <a:rPr lang="es-PE" smtClean="0"/>
              <a:t>27</a:t>
            </a:fld>
            <a:endParaRPr lang="es-PE"/>
          </a:p>
        </p:txBody>
      </p:sp>
    </p:spTree>
    <p:extLst>
      <p:ext uri="{BB962C8B-B14F-4D97-AF65-F5344CB8AC3E}">
        <p14:creationId xmlns:p14="http://schemas.microsoft.com/office/powerpoint/2010/main" val="2138128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689" y="243107"/>
            <a:ext cx="10160000" cy="1143000"/>
          </a:xfrm>
        </p:spPr>
        <p:txBody>
          <a:bodyPr/>
          <a:lstStyle/>
          <a:p>
            <a:pPr algn="ctr"/>
            <a:r>
              <a:rPr lang="es-PE" dirty="0">
                <a:solidFill>
                  <a:schemeClr val="accent1"/>
                </a:solidFill>
              </a:rPr>
              <a:t>Componentes de HU</a:t>
            </a:r>
          </a:p>
        </p:txBody>
      </p:sp>
      <p:pic>
        <p:nvPicPr>
          <p:cNvPr id="4" name="Marcador de contenido 3"/>
          <p:cNvPicPr>
            <a:picLocks noGrp="1" noChangeAspect="1"/>
          </p:cNvPicPr>
          <p:nvPr>
            <p:ph idx="1"/>
          </p:nvPr>
        </p:nvPicPr>
        <p:blipFill>
          <a:blip r:embed="rId3"/>
          <a:stretch>
            <a:fillRect/>
          </a:stretch>
        </p:blipFill>
        <p:spPr>
          <a:xfrm>
            <a:off x="284971" y="1306108"/>
            <a:ext cx="9223144" cy="53433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Marcador de número de diapositiva 2"/>
          <p:cNvSpPr>
            <a:spLocks noGrp="1"/>
          </p:cNvSpPr>
          <p:nvPr>
            <p:ph type="sldNum" sz="quarter" idx="12"/>
          </p:nvPr>
        </p:nvSpPr>
        <p:spPr/>
        <p:txBody>
          <a:bodyPr/>
          <a:lstStyle/>
          <a:p>
            <a:fld id="{26A38985-89A9-43F5-B6E0-F0B98D275BCD}" type="slidenum">
              <a:rPr lang="es-PE" smtClean="0"/>
              <a:t>28</a:t>
            </a:fld>
            <a:endParaRPr lang="es-PE" dirty="0"/>
          </a:p>
        </p:txBody>
      </p:sp>
      <p:sp>
        <p:nvSpPr>
          <p:cNvPr id="5" name="CuadroTexto 4"/>
          <p:cNvSpPr txBox="1"/>
          <p:nvPr/>
        </p:nvSpPr>
        <p:spPr>
          <a:xfrm>
            <a:off x="9585615" y="3092932"/>
            <a:ext cx="2137892" cy="176971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buAutoNum type="arabicPeriod"/>
            </a:pPr>
            <a:endParaRPr lang="es-PE" sz="900" dirty="0"/>
          </a:p>
          <a:p>
            <a:pPr marL="342900" indent="-342900">
              <a:buAutoNum type="arabicPeriod"/>
            </a:pPr>
            <a:r>
              <a:rPr lang="es-PE" sz="2000" dirty="0"/>
              <a:t>Vías.</a:t>
            </a:r>
          </a:p>
          <a:p>
            <a:pPr marL="342900" indent="-342900">
              <a:buAutoNum type="arabicPeriod"/>
            </a:pPr>
            <a:r>
              <a:rPr lang="es-PE" sz="2000" dirty="0"/>
              <a:t>Lotes</a:t>
            </a:r>
          </a:p>
          <a:p>
            <a:pPr marL="342900" indent="-342900">
              <a:buAutoNum type="arabicPeriod"/>
            </a:pPr>
            <a:r>
              <a:rPr lang="es-PE" sz="2000" dirty="0"/>
              <a:t>Recreación Pública.</a:t>
            </a:r>
          </a:p>
          <a:p>
            <a:pPr marL="342900" indent="-342900">
              <a:buAutoNum type="arabicPeriod"/>
            </a:pPr>
            <a:r>
              <a:rPr lang="es-PE" sz="2000" dirty="0"/>
              <a:t>Equipamiento</a:t>
            </a:r>
          </a:p>
        </p:txBody>
      </p:sp>
      <p:sp>
        <p:nvSpPr>
          <p:cNvPr id="6" name="CuadroTexto 5"/>
          <p:cNvSpPr txBox="1"/>
          <p:nvPr/>
        </p:nvSpPr>
        <p:spPr>
          <a:xfrm>
            <a:off x="7434582" y="4355467"/>
            <a:ext cx="45719" cy="707886"/>
          </a:xfrm>
          <a:prstGeom prst="rect">
            <a:avLst/>
          </a:prstGeom>
          <a:noFill/>
        </p:spPr>
        <p:txBody>
          <a:bodyPr wrap="square" rtlCol="0">
            <a:spAutoFit/>
          </a:bodyPr>
          <a:lstStyle/>
          <a:p>
            <a:r>
              <a:rPr lang="es-PE" sz="4000" b="1" dirty="0">
                <a:solidFill>
                  <a:srgbClr val="FF0000"/>
                </a:solidFill>
                <a:effectLst>
                  <a:outerShdw blurRad="38100" dist="38100" dir="2700000" algn="tl">
                    <a:srgbClr val="000000">
                      <a:alpha val="43137"/>
                    </a:srgbClr>
                  </a:outerShdw>
                </a:effectLst>
              </a:rPr>
              <a:t>1</a:t>
            </a:r>
            <a:endParaRPr lang="es-PE" sz="2800" b="1" dirty="0">
              <a:solidFill>
                <a:srgbClr val="FF0000"/>
              </a:solidFill>
              <a:effectLst>
                <a:outerShdw blurRad="38100" dist="38100" dir="2700000" algn="tl">
                  <a:srgbClr val="000000">
                    <a:alpha val="43137"/>
                  </a:srgbClr>
                </a:outerShdw>
              </a:effectLst>
            </a:endParaRPr>
          </a:p>
        </p:txBody>
      </p:sp>
      <p:sp>
        <p:nvSpPr>
          <p:cNvPr id="7" name="CuadroTexto 6"/>
          <p:cNvSpPr txBox="1"/>
          <p:nvPr/>
        </p:nvSpPr>
        <p:spPr>
          <a:xfrm>
            <a:off x="6945089" y="1716299"/>
            <a:ext cx="45719" cy="707886"/>
          </a:xfrm>
          <a:prstGeom prst="rect">
            <a:avLst/>
          </a:prstGeom>
          <a:noFill/>
        </p:spPr>
        <p:txBody>
          <a:bodyPr wrap="square" rtlCol="0">
            <a:spAutoFit/>
          </a:bodyPr>
          <a:lstStyle/>
          <a:p>
            <a:r>
              <a:rPr lang="es-PE" sz="4000" b="1" dirty="0">
                <a:solidFill>
                  <a:srgbClr val="FF0000"/>
                </a:solidFill>
                <a:effectLst>
                  <a:outerShdw blurRad="38100" dist="38100" dir="2700000" algn="tl">
                    <a:srgbClr val="000000">
                      <a:alpha val="43137"/>
                    </a:srgbClr>
                  </a:outerShdw>
                </a:effectLst>
              </a:rPr>
              <a:t>2</a:t>
            </a:r>
            <a:endParaRPr lang="es-PE" sz="2800" b="1" dirty="0">
              <a:solidFill>
                <a:srgbClr val="FF0000"/>
              </a:solidFill>
              <a:effectLst>
                <a:outerShdw blurRad="38100" dist="38100" dir="2700000" algn="tl">
                  <a:srgbClr val="000000">
                    <a:alpha val="43137"/>
                  </a:srgbClr>
                </a:outerShdw>
              </a:effectLst>
            </a:endParaRPr>
          </a:p>
        </p:txBody>
      </p:sp>
      <p:sp>
        <p:nvSpPr>
          <p:cNvPr id="9" name="CuadroTexto 8"/>
          <p:cNvSpPr txBox="1"/>
          <p:nvPr/>
        </p:nvSpPr>
        <p:spPr>
          <a:xfrm>
            <a:off x="1507675" y="4862647"/>
            <a:ext cx="45719" cy="707886"/>
          </a:xfrm>
          <a:prstGeom prst="rect">
            <a:avLst/>
          </a:prstGeom>
          <a:noFill/>
        </p:spPr>
        <p:txBody>
          <a:bodyPr wrap="square" rtlCol="0">
            <a:spAutoFit/>
          </a:bodyPr>
          <a:lstStyle/>
          <a:p>
            <a:r>
              <a:rPr lang="es-PE" sz="4000" b="1" dirty="0">
                <a:solidFill>
                  <a:srgbClr val="FF0000"/>
                </a:solidFill>
                <a:effectLst>
                  <a:outerShdw blurRad="38100" dist="38100" dir="2700000" algn="tl">
                    <a:srgbClr val="000000">
                      <a:alpha val="43137"/>
                    </a:srgbClr>
                  </a:outerShdw>
                </a:effectLst>
              </a:rPr>
              <a:t>4</a:t>
            </a:r>
            <a:endParaRPr lang="es-PE" sz="2800" b="1" dirty="0">
              <a:solidFill>
                <a:srgbClr val="FF0000"/>
              </a:solidFill>
              <a:effectLst>
                <a:outerShdw blurRad="38100" dist="38100" dir="2700000" algn="tl">
                  <a:srgbClr val="000000">
                    <a:alpha val="43137"/>
                  </a:srgbClr>
                </a:outerShdw>
              </a:effectLst>
            </a:endParaRPr>
          </a:p>
        </p:txBody>
      </p:sp>
      <p:sp>
        <p:nvSpPr>
          <p:cNvPr id="10" name="CuadroTexto 9"/>
          <p:cNvSpPr txBox="1"/>
          <p:nvPr/>
        </p:nvSpPr>
        <p:spPr>
          <a:xfrm>
            <a:off x="4723821" y="1623850"/>
            <a:ext cx="250259" cy="707886"/>
          </a:xfrm>
          <a:prstGeom prst="rect">
            <a:avLst/>
          </a:prstGeom>
          <a:noFill/>
        </p:spPr>
        <p:txBody>
          <a:bodyPr wrap="square" rtlCol="0">
            <a:spAutoFit/>
          </a:bodyPr>
          <a:lstStyle/>
          <a:p>
            <a:pPr algn="ctr"/>
            <a:r>
              <a:rPr lang="es-PE" sz="4000" b="1" dirty="0">
                <a:solidFill>
                  <a:srgbClr val="FF0000"/>
                </a:solidFill>
                <a:effectLst>
                  <a:outerShdw blurRad="38100" dist="38100" dir="2700000" algn="tl">
                    <a:srgbClr val="000000">
                      <a:alpha val="43137"/>
                    </a:srgbClr>
                  </a:outerShdw>
                </a:effectLst>
              </a:rPr>
              <a:t>3</a:t>
            </a:r>
            <a:endParaRPr lang="es-PE" sz="2800" b="1" dirty="0">
              <a:solidFill>
                <a:srgbClr val="FF0000"/>
              </a:solidFill>
              <a:effectLst>
                <a:outerShdw blurRad="38100" dist="38100" dir="2700000" algn="tl">
                  <a:srgbClr val="000000">
                    <a:alpha val="43137"/>
                  </a:srgbClr>
                </a:outerShdw>
              </a:effectLst>
            </a:endParaRPr>
          </a:p>
        </p:txBody>
      </p:sp>
      <p:sp>
        <p:nvSpPr>
          <p:cNvPr id="11" name="Flecha derecha 10"/>
          <p:cNvSpPr/>
          <p:nvPr/>
        </p:nvSpPr>
        <p:spPr>
          <a:xfrm rot="2244184">
            <a:off x="6870586" y="4407328"/>
            <a:ext cx="617738" cy="1826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Flecha derecha 11"/>
          <p:cNvSpPr/>
          <p:nvPr/>
        </p:nvSpPr>
        <p:spPr>
          <a:xfrm rot="17525383">
            <a:off x="6636219" y="2456340"/>
            <a:ext cx="617738" cy="18269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Flecha derecha 12"/>
          <p:cNvSpPr/>
          <p:nvPr/>
        </p:nvSpPr>
        <p:spPr>
          <a:xfrm rot="9428303">
            <a:off x="1762251" y="4975765"/>
            <a:ext cx="617738" cy="1751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Flecha derecha 13"/>
          <p:cNvSpPr/>
          <p:nvPr/>
        </p:nvSpPr>
        <p:spPr>
          <a:xfrm rot="17652092" flipV="1">
            <a:off x="3194203" y="3199120"/>
            <a:ext cx="2323115" cy="14166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909784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contenido"/>
          <p:cNvPicPr>
            <a:picLocks noGrp="1"/>
          </p:cNvPicPr>
          <p:nvPr>
            <p:ph idx="1"/>
          </p:nvPr>
        </p:nvPicPr>
        <p:blipFill rotWithShape="1">
          <a:blip r:embed="rId2"/>
          <a:srcRect l="9856" t="12991" r="9864" b="4456"/>
          <a:stretch/>
        </p:blipFill>
        <p:spPr bwMode="auto">
          <a:xfrm>
            <a:off x="135464" y="135469"/>
            <a:ext cx="10964491" cy="663786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4" name="3 Marcador de número de diapositiva"/>
          <p:cNvSpPr>
            <a:spLocks noGrp="1"/>
          </p:cNvSpPr>
          <p:nvPr>
            <p:ph type="sldNum" sz="quarter" idx="12"/>
          </p:nvPr>
        </p:nvSpPr>
        <p:spPr/>
        <p:txBody>
          <a:bodyPr/>
          <a:lstStyle/>
          <a:p>
            <a:fld id="{26A38985-89A9-43F5-B6E0-F0B98D275BCD}" type="slidenum">
              <a:rPr lang="es-PE" smtClean="0"/>
              <a:t>29</a:t>
            </a:fld>
            <a:endParaRPr lang="es-PE" dirty="0"/>
          </a:p>
        </p:txBody>
      </p:sp>
    </p:spTree>
    <p:extLst>
      <p:ext uri="{BB962C8B-B14F-4D97-AF65-F5344CB8AC3E}">
        <p14:creationId xmlns:p14="http://schemas.microsoft.com/office/powerpoint/2010/main" val="1646282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FD89C5-77F0-4805-BD40-C0AA8ACC0BE8}"/>
              </a:ext>
            </a:extLst>
          </p:cNvPr>
          <p:cNvSpPr>
            <a:spLocks noGrp="1"/>
          </p:cNvSpPr>
          <p:nvPr>
            <p:ph type="title"/>
          </p:nvPr>
        </p:nvSpPr>
        <p:spPr/>
        <p:txBody>
          <a:bodyPr/>
          <a:lstStyle/>
          <a:p>
            <a:pPr algn="ctr"/>
            <a:r>
              <a:rPr lang="es-PE" sz="3600" dirty="0">
                <a:solidFill>
                  <a:schemeClr val="accent1"/>
                </a:solidFill>
              </a:rPr>
              <a:t>¿Qué evalúa el área de catastro de las zonas registrales en las habilitaciones urbanas y edificaciones</a:t>
            </a:r>
            <a:r>
              <a:rPr lang="es-PE" sz="4000" dirty="0">
                <a:solidFill>
                  <a:schemeClr val="accent1"/>
                </a:solidFill>
              </a:rPr>
              <a:t>?</a:t>
            </a:r>
            <a:endParaRPr lang="es-ES" sz="4000" dirty="0">
              <a:solidFill>
                <a:schemeClr val="accent1"/>
              </a:solidFill>
            </a:endParaRPr>
          </a:p>
        </p:txBody>
      </p:sp>
      <p:sp>
        <p:nvSpPr>
          <p:cNvPr id="4" name="Marcador de número de diapositiva 3">
            <a:extLst>
              <a:ext uri="{FF2B5EF4-FFF2-40B4-BE49-F238E27FC236}">
                <a16:creationId xmlns:a16="http://schemas.microsoft.com/office/drawing/2014/main" id="{00E8139F-9524-4C30-9531-3B3268A50130}"/>
              </a:ext>
            </a:extLst>
          </p:cNvPr>
          <p:cNvSpPr>
            <a:spLocks noGrp="1"/>
          </p:cNvSpPr>
          <p:nvPr>
            <p:ph type="sldNum" sz="quarter" idx="12"/>
          </p:nvPr>
        </p:nvSpPr>
        <p:spPr/>
        <p:txBody>
          <a:bodyPr/>
          <a:lstStyle/>
          <a:p>
            <a:fld id="{26A38985-89A9-43F5-B6E0-F0B98D275BCD}" type="slidenum">
              <a:rPr lang="es-PE" smtClean="0"/>
              <a:t>3</a:t>
            </a:fld>
            <a:endParaRPr lang="es-PE"/>
          </a:p>
        </p:txBody>
      </p:sp>
      <p:graphicFrame>
        <p:nvGraphicFramePr>
          <p:cNvPr id="12" name="Diagrama 11">
            <a:extLst>
              <a:ext uri="{FF2B5EF4-FFF2-40B4-BE49-F238E27FC236}">
                <a16:creationId xmlns:a16="http://schemas.microsoft.com/office/drawing/2014/main" id="{2BC81E73-609F-447B-82E4-3A8E2752A34F}"/>
              </a:ext>
            </a:extLst>
          </p:cNvPr>
          <p:cNvGraphicFramePr/>
          <p:nvPr/>
        </p:nvGraphicFramePr>
        <p:xfrm>
          <a:off x="991474" y="1663700"/>
          <a:ext cx="9492595" cy="4474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uadroTexto 12">
            <a:extLst>
              <a:ext uri="{FF2B5EF4-FFF2-40B4-BE49-F238E27FC236}">
                <a16:creationId xmlns:a16="http://schemas.microsoft.com/office/drawing/2014/main" id="{BE0DDC52-B810-4B6E-BBB6-4570E64AEC34}"/>
              </a:ext>
            </a:extLst>
          </p:cNvPr>
          <p:cNvSpPr txBox="1"/>
          <p:nvPr/>
        </p:nvSpPr>
        <p:spPr>
          <a:xfrm>
            <a:off x="1707931" y="5384800"/>
            <a:ext cx="8172669" cy="400110"/>
          </a:xfrm>
          <a:prstGeom prst="rect">
            <a:avLst/>
          </a:prstGeom>
          <a:noFill/>
        </p:spPr>
        <p:txBody>
          <a:bodyPr wrap="square" rtlCol="0">
            <a:spAutoFit/>
          </a:bodyPr>
          <a:lstStyle/>
          <a:p>
            <a:pPr algn="ctr"/>
            <a:r>
              <a:rPr lang="es-PE" sz="2000" b="1" dirty="0">
                <a:solidFill>
                  <a:schemeClr val="bg1"/>
                </a:solidFill>
              </a:rPr>
              <a:t>Determinación y/o rectificación de área, linderos y medidas perimétricas</a:t>
            </a:r>
            <a:endParaRPr lang="es-ES" sz="2000" b="1" dirty="0">
              <a:solidFill>
                <a:schemeClr val="bg1"/>
              </a:solidFill>
            </a:endParaRPr>
          </a:p>
        </p:txBody>
      </p:sp>
    </p:spTree>
    <p:extLst>
      <p:ext uri="{BB962C8B-B14F-4D97-AF65-F5344CB8AC3E}">
        <p14:creationId xmlns:p14="http://schemas.microsoft.com/office/powerpoint/2010/main" val="26291887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08281" y="539444"/>
            <a:ext cx="9864999" cy="826318"/>
          </a:xfrm>
        </p:spPr>
        <p:txBody>
          <a:bodyPr>
            <a:noAutofit/>
          </a:bodyPr>
          <a:lstStyle/>
          <a:p>
            <a:pPr algn="just"/>
            <a:r>
              <a:rPr lang="es-PE" sz="2700" b="1" dirty="0">
                <a:solidFill>
                  <a:schemeClr val="accent1"/>
                </a:solidFill>
                <a:effectLst>
                  <a:outerShdw blurRad="38100" dist="38100" dir="2700000" algn="tl">
                    <a:srgbClr val="000000">
                      <a:alpha val="43137"/>
                    </a:srgbClr>
                  </a:outerShdw>
                </a:effectLst>
              </a:rPr>
              <a:t>Principios ordenadores del Proceso de Habilitación Urbana</a:t>
            </a:r>
          </a:p>
        </p:txBody>
      </p:sp>
      <p:sp>
        <p:nvSpPr>
          <p:cNvPr id="3" name="Marcador de contenido 2"/>
          <p:cNvSpPr>
            <a:spLocks noGrp="1"/>
          </p:cNvSpPr>
          <p:nvPr>
            <p:ph idx="1"/>
          </p:nvPr>
        </p:nvSpPr>
        <p:spPr>
          <a:xfrm>
            <a:off x="826812" y="1365762"/>
            <a:ext cx="9485522" cy="5187438"/>
          </a:xfrm>
        </p:spPr>
        <p:txBody>
          <a:bodyPr>
            <a:normAutofit fontScale="85000" lnSpcReduction="20000"/>
          </a:bodyPr>
          <a:lstStyle/>
          <a:p>
            <a:pPr marL="0" indent="0" algn="just">
              <a:spcBef>
                <a:spcPts val="0"/>
              </a:spcBef>
              <a:buNone/>
            </a:pPr>
            <a:r>
              <a:rPr lang="es-PE" sz="2600" b="1" u="sng" dirty="0">
                <a:solidFill>
                  <a:schemeClr val="tx1"/>
                </a:solidFill>
              </a:rPr>
              <a:t>Principio de Unidad:</a:t>
            </a:r>
            <a:r>
              <a:rPr lang="es-ES" sz="2600" dirty="0"/>
              <a:t> Las normas que se expidan, a partir de la presente Ley, deberán guardar coherencia con el ordenamiento jurídico, de forma tal que las normas que lo conforman se integren armónicamente evitando contradicciones. De existir discrepancias entre la presente Ley y alguna otra norma que se expida sobre procedimientos administrativos regulados en esta, el orden de prelación para su aplicación es:</a:t>
            </a:r>
          </a:p>
          <a:p>
            <a:pPr algn="just"/>
            <a:r>
              <a:rPr lang="es-ES" sz="2600" dirty="0"/>
              <a:t>     a.1) La Ley </a:t>
            </a:r>
            <a:r>
              <a:rPr lang="es-ES" sz="2600" dirty="0" err="1"/>
              <a:t>Nº</a:t>
            </a:r>
            <a:r>
              <a:rPr lang="es-ES" sz="2600" dirty="0"/>
              <a:t> 29090.</a:t>
            </a:r>
          </a:p>
          <a:p>
            <a:pPr algn="just"/>
            <a:r>
              <a:rPr lang="es-ES" sz="2600" dirty="0"/>
              <a:t>     a.2) Los reglamentos de la Ley </a:t>
            </a:r>
            <a:r>
              <a:rPr lang="es-ES" sz="2600" dirty="0" err="1"/>
              <a:t>Nº</a:t>
            </a:r>
            <a:r>
              <a:rPr lang="es-ES" sz="2600" dirty="0"/>
              <a:t> 29090.</a:t>
            </a:r>
          </a:p>
          <a:p>
            <a:pPr algn="just"/>
            <a:r>
              <a:rPr lang="es-ES" sz="2600" dirty="0"/>
              <a:t>     a.3) Las normas de carácter nacional.</a:t>
            </a:r>
          </a:p>
          <a:p>
            <a:pPr algn="just"/>
            <a:r>
              <a:rPr lang="es-ES" sz="2600" dirty="0"/>
              <a:t>     a.4) Las normas de carácter local provincial.</a:t>
            </a:r>
          </a:p>
          <a:p>
            <a:pPr algn="just"/>
            <a:r>
              <a:rPr lang="es-ES" sz="2600" dirty="0"/>
              <a:t>     a.5) Las normas de carácter local distrital.</a:t>
            </a:r>
          </a:p>
          <a:p>
            <a:pPr marL="114300" indent="0" algn="just">
              <a:buNone/>
            </a:pPr>
            <a:r>
              <a:rPr lang="es-ES" sz="2600" dirty="0"/>
              <a:t>Debiendo mantenerse obligatoriamente este orden de prelación. Esta disposición es de orden público</a:t>
            </a:r>
            <a:r>
              <a:rPr lang="es-PE" sz="2600" dirty="0"/>
              <a:t>.</a:t>
            </a:r>
          </a:p>
          <a:p>
            <a:pPr marL="0" indent="0" algn="just">
              <a:spcBef>
                <a:spcPts val="0"/>
              </a:spcBef>
              <a:buNone/>
            </a:pPr>
            <a:endParaRPr lang="es-PE" sz="2600" b="1" dirty="0">
              <a:solidFill>
                <a:srgbClr val="0000FF"/>
              </a:solidFill>
            </a:endParaRPr>
          </a:p>
          <a:p>
            <a:pPr marL="0" indent="0" algn="just">
              <a:spcBef>
                <a:spcPts val="0"/>
              </a:spcBef>
              <a:buNone/>
            </a:pPr>
            <a:r>
              <a:rPr lang="es-PE" sz="2600" b="1" u="sng" dirty="0"/>
              <a:t>E</a:t>
            </a:r>
            <a:r>
              <a:rPr lang="es-PE" sz="2600" b="1" u="sng" dirty="0">
                <a:solidFill>
                  <a:schemeClr val="tx1"/>
                </a:solidFill>
              </a:rPr>
              <a:t>liminación de barreras burocráticas:</a:t>
            </a:r>
            <a:r>
              <a:rPr lang="es-PE" sz="2600" dirty="0">
                <a:solidFill>
                  <a:schemeClr val="tx1"/>
                </a:solidFill>
              </a:rPr>
              <a:t> procedimientos y requisitos únicos de aplicación obligatoria a nivel nacional.</a:t>
            </a:r>
          </a:p>
          <a:p>
            <a:pPr marL="0" indent="0" algn="just">
              <a:spcBef>
                <a:spcPts val="0"/>
              </a:spcBef>
              <a:buNone/>
            </a:pPr>
            <a:endParaRPr lang="es-PE" sz="2800" dirty="0">
              <a:solidFill>
                <a:srgbClr val="0000FF"/>
              </a:solidFill>
            </a:endParaRPr>
          </a:p>
        </p:txBody>
      </p:sp>
      <p:sp>
        <p:nvSpPr>
          <p:cNvPr id="4" name="Marcador de número de diapositiva 3"/>
          <p:cNvSpPr>
            <a:spLocks noGrp="1"/>
          </p:cNvSpPr>
          <p:nvPr>
            <p:ph type="sldNum" sz="quarter" idx="12"/>
          </p:nvPr>
        </p:nvSpPr>
        <p:spPr/>
        <p:txBody>
          <a:bodyPr/>
          <a:lstStyle/>
          <a:p>
            <a:fld id="{26A38985-89A9-43F5-B6E0-F0B98D275BCD}" type="slidenum">
              <a:rPr lang="es-PE" smtClean="0"/>
              <a:pPr/>
              <a:t>30</a:t>
            </a:fld>
            <a:endParaRPr lang="es-PE" dirty="0"/>
          </a:p>
        </p:txBody>
      </p:sp>
    </p:spTree>
    <p:extLst>
      <p:ext uri="{BB962C8B-B14F-4D97-AF65-F5344CB8AC3E}">
        <p14:creationId xmlns:p14="http://schemas.microsoft.com/office/powerpoint/2010/main" val="2899681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533" y="0"/>
            <a:ext cx="11623145" cy="1323833"/>
          </a:xfrm>
        </p:spPr>
        <p:txBody>
          <a:bodyPr>
            <a:noAutofit/>
          </a:bodyPr>
          <a:lstStyle/>
          <a:p>
            <a:pPr algn="ctr"/>
            <a:r>
              <a:rPr lang="es-PE" sz="2800" b="1" dirty="0">
                <a:solidFill>
                  <a:schemeClr val="accent1"/>
                </a:solidFill>
              </a:rPr>
              <a:t>PROCESOS DE HABILITACIÓN URBANA </a:t>
            </a:r>
            <a:r>
              <a:rPr lang="es-PE" sz="2800" b="1" dirty="0">
                <a:solidFill>
                  <a:schemeClr val="accent1"/>
                </a:solidFill>
                <a:latin typeface="+mn-lt"/>
              </a:rPr>
              <a:t>SEGÚN</a:t>
            </a:r>
            <a:r>
              <a:rPr lang="es-PE" sz="2800" b="1" dirty="0">
                <a:solidFill>
                  <a:schemeClr val="accent1"/>
                </a:solidFill>
              </a:rPr>
              <a:t> EL </a:t>
            </a:r>
            <a:br>
              <a:rPr lang="es-PE" sz="2800" b="1" dirty="0">
                <a:solidFill>
                  <a:schemeClr val="accent1"/>
                </a:solidFill>
              </a:rPr>
            </a:br>
            <a:r>
              <a:rPr lang="es-PE" sz="2800" b="1" dirty="0">
                <a:solidFill>
                  <a:schemeClr val="accent1"/>
                </a:solidFill>
              </a:rPr>
              <a:t>MARCO NORMATIVO VIGENTE</a:t>
            </a:r>
            <a:br>
              <a:rPr lang="es-PE" sz="2800" b="1" dirty="0">
                <a:solidFill>
                  <a:schemeClr val="accent1"/>
                </a:solidFill>
              </a:rPr>
            </a:br>
            <a:r>
              <a:rPr lang="es-PE" sz="2800" b="1" dirty="0">
                <a:solidFill>
                  <a:schemeClr val="accent1"/>
                </a:solidFill>
              </a:rPr>
              <a:t>(Art. 3° Ley 29090)</a:t>
            </a:r>
          </a:p>
        </p:txBody>
      </p:sp>
      <p:graphicFrame>
        <p:nvGraphicFramePr>
          <p:cNvPr id="4" name="7 Marcador de contenido"/>
          <p:cNvGraphicFramePr>
            <a:graphicFrameLocks noGrp="1"/>
          </p:cNvGraphicFramePr>
          <p:nvPr>
            <p:ph idx="1"/>
          </p:nvPr>
        </p:nvGraphicFramePr>
        <p:xfrm>
          <a:off x="1524002" y="1662500"/>
          <a:ext cx="10387014" cy="4837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Marcador de número de diapositiva"/>
          <p:cNvSpPr>
            <a:spLocks noGrp="1"/>
          </p:cNvSpPr>
          <p:nvPr>
            <p:ph type="sldNum" sz="quarter" idx="12"/>
          </p:nvPr>
        </p:nvSpPr>
        <p:spPr/>
        <p:txBody>
          <a:bodyPr/>
          <a:lstStyle/>
          <a:p>
            <a:fld id="{26A38985-89A9-43F5-B6E0-F0B98D275BCD}" type="slidenum">
              <a:rPr lang="es-PE" smtClean="0"/>
              <a:t>31</a:t>
            </a:fld>
            <a:endParaRPr lang="es-PE" dirty="0"/>
          </a:p>
        </p:txBody>
      </p:sp>
    </p:spTree>
    <p:extLst>
      <p:ext uri="{BB962C8B-B14F-4D97-AF65-F5344CB8AC3E}">
        <p14:creationId xmlns:p14="http://schemas.microsoft.com/office/powerpoint/2010/main" val="2046167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0 Título"/>
          <p:cNvSpPr>
            <a:spLocks noGrp="1"/>
          </p:cNvSpPr>
          <p:nvPr>
            <p:ph type="title"/>
          </p:nvPr>
        </p:nvSpPr>
        <p:spPr>
          <a:xfrm>
            <a:off x="1377504" y="234015"/>
            <a:ext cx="8568952" cy="607194"/>
          </a:xfrm>
        </p:spPr>
        <p:txBody>
          <a:bodyPr>
            <a:normAutofit/>
          </a:bodyPr>
          <a:lstStyle/>
          <a:p>
            <a:pPr algn="ctr">
              <a:defRPr/>
            </a:pPr>
            <a:r>
              <a:rPr lang="es-ES" sz="2800" dirty="0">
                <a:solidFill>
                  <a:schemeClr val="accent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Proceso de HU Nueva</a:t>
            </a:r>
          </a:p>
        </p:txBody>
      </p:sp>
      <p:sp>
        <p:nvSpPr>
          <p:cNvPr id="2" name="Marcador de número de diapositiva 1"/>
          <p:cNvSpPr>
            <a:spLocks noGrp="1"/>
          </p:cNvSpPr>
          <p:nvPr>
            <p:ph type="sldNum" sz="quarter" idx="12"/>
          </p:nvPr>
        </p:nvSpPr>
        <p:spPr/>
        <p:txBody>
          <a:bodyPr/>
          <a:lstStyle/>
          <a:p>
            <a:fld id="{26A38985-89A9-43F5-B6E0-F0B98D275BCD}" type="slidenum">
              <a:rPr lang="es-PE" smtClean="0"/>
              <a:t>32</a:t>
            </a:fld>
            <a:endParaRPr lang="es-PE"/>
          </a:p>
        </p:txBody>
      </p:sp>
      <p:graphicFrame>
        <p:nvGraphicFramePr>
          <p:cNvPr id="6" name="5 Diagrama"/>
          <p:cNvGraphicFramePr/>
          <p:nvPr/>
        </p:nvGraphicFramePr>
        <p:xfrm>
          <a:off x="1775520" y="764704"/>
          <a:ext cx="8496944" cy="5832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3722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0376" y="164016"/>
            <a:ext cx="9675812" cy="496352"/>
          </a:xfrm>
        </p:spPr>
        <p:txBody>
          <a:bodyPr/>
          <a:lstStyle/>
          <a:p>
            <a:r>
              <a:rPr lang="es-PE" sz="2400" b="1" dirty="0">
                <a:solidFill>
                  <a:schemeClr val="accent1"/>
                </a:solidFill>
              </a:rPr>
              <a:t>PROCESO DE REGULARIZACIÓN DE HABILITACIÓN URBANA EJECUTADA</a:t>
            </a:r>
          </a:p>
        </p:txBody>
      </p:sp>
      <p:sp>
        <p:nvSpPr>
          <p:cNvPr id="3" name="Marcador de contenido 2"/>
          <p:cNvSpPr>
            <a:spLocks noGrp="1"/>
          </p:cNvSpPr>
          <p:nvPr>
            <p:ph idx="1"/>
          </p:nvPr>
        </p:nvSpPr>
        <p:spPr>
          <a:xfrm>
            <a:off x="588570" y="869324"/>
            <a:ext cx="10203925" cy="4971245"/>
          </a:xfrm>
        </p:spPr>
        <p:txBody>
          <a:bodyPr>
            <a:normAutofit/>
          </a:bodyPr>
          <a:lstStyle/>
          <a:p>
            <a:pPr algn="just"/>
            <a:r>
              <a:rPr lang="es-PE" sz="1600" dirty="0"/>
              <a:t>Las habilitaciones urbanas ejecutadas hasta el 17 de septiembre de 2018, sin la correspondiente licencia</a:t>
            </a:r>
            <a:endParaRPr lang="es-PE" sz="3200" b="1" dirty="0">
              <a:solidFill>
                <a:schemeClr val="tx1"/>
              </a:solidFill>
            </a:endParaRPr>
          </a:p>
          <a:p>
            <a:pPr lvl="0" algn="just"/>
            <a:r>
              <a:rPr lang="es-PE" sz="3200" b="1" dirty="0">
                <a:solidFill>
                  <a:schemeClr val="tx1"/>
                </a:solidFill>
              </a:rPr>
              <a:t>¿QUÉ SE APRUEBA? </a:t>
            </a:r>
          </a:p>
        </p:txBody>
      </p:sp>
      <p:sp>
        <p:nvSpPr>
          <p:cNvPr id="4" name="Elipse 3"/>
          <p:cNvSpPr/>
          <p:nvPr/>
        </p:nvSpPr>
        <p:spPr>
          <a:xfrm>
            <a:off x="2073499" y="4253019"/>
            <a:ext cx="2846231" cy="1403797"/>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Regularización de HU Ejecutada</a:t>
            </a:r>
          </a:p>
        </p:txBody>
      </p:sp>
      <p:cxnSp>
        <p:nvCxnSpPr>
          <p:cNvPr id="6" name="Conector recto de flecha 5"/>
          <p:cNvCxnSpPr/>
          <p:nvPr/>
        </p:nvCxnSpPr>
        <p:spPr>
          <a:xfrm flipV="1">
            <a:off x="4700787" y="3828017"/>
            <a:ext cx="1004552" cy="721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a:endCxn id="14" idx="2"/>
          </p:cNvCxnSpPr>
          <p:nvPr/>
        </p:nvCxnSpPr>
        <p:spPr>
          <a:xfrm>
            <a:off x="4813478" y="5334843"/>
            <a:ext cx="1051517" cy="428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Elipse 12"/>
          <p:cNvSpPr/>
          <p:nvPr/>
        </p:nvSpPr>
        <p:spPr>
          <a:xfrm>
            <a:off x="5705340" y="3370817"/>
            <a:ext cx="2627289" cy="914400"/>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¿Proyecto en vía de regularización?</a:t>
            </a:r>
          </a:p>
        </p:txBody>
      </p:sp>
      <p:sp>
        <p:nvSpPr>
          <p:cNvPr id="14" name="Elipse 13"/>
          <p:cNvSpPr/>
          <p:nvPr/>
        </p:nvSpPr>
        <p:spPr>
          <a:xfrm>
            <a:off x="5864995" y="5180296"/>
            <a:ext cx="2580324" cy="1165542"/>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Recepción de Obras</a:t>
            </a:r>
          </a:p>
        </p:txBody>
      </p:sp>
      <p:sp>
        <p:nvSpPr>
          <p:cNvPr id="16" name="Flecha derecha 15"/>
          <p:cNvSpPr/>
          <p:nvPr/>
        </p:nvSpPr>
        <p:spPr>
          <a:xfrm>
            <a:off x="8332629" y="3616709"/>
            <a:ext cx="785611" cy="422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ángulo redondeado 16"/>
          <p:cNvSpPr/>
          <p:nvPr/>
        </p:nvSpPr>
        <p:spPr>
          <a:xfrm>
            <a:off x="9124680" y="3042405"/>
            <a:ext cx="1667815" cy="150682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¿Obras de HU pendientes de ejecución?</a:t>
            </a:r>
          </a:p>
        </p:txBody>
      </p:sp>
      <p:sp>
        <p:nvSpPr>
          <p:cNvPr id="18" name="Flecha derecha 17"/>
          <p:cNvSpPr/>
          <p:nvPr/>
        </p:nvSpPr>
        <p:spPr>
          <a:xfrm>
            <a:off x="8339067" y="5551760"/>
            <a:ext cx="785611" cy="4226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Rectángulo redondeado 20"/>
          <p:cNvSpPr/>
          <p:nvPr/>
        </p:nvSpPr>
        <p:spPr>
          <a:xfrm>
            <a:off x="9179417" y="5090924"/>
            <a:ext cx="1613077" cy="155834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b="1" dirty="0">
                <a:solidFill>
                  <a:schemeClr val="tx1"/>
                </a:solidFill>
              </a:rPr>
              <a:t>Obras de HU </a:t>
            </a:r>
          </a:p>
          <a:p>
            <a:pPr algn="ctr"/>
            <a:r>
              <a:rPr lang="es-PE" b="1" dirty="0">
                <a:solidFill>
                  <a:schemeClr val="tx1"/>
                </a:solidFill>
              </a:rPr>
              <a:t>Concluidas</a:t>
            </a:r>
          </a:p>
        </p:txBody>
      </p:sp>
      <p:sp>
        <p:nvSpPr>
          <p:cNvPr id="5" name="4 Marcador de número de diapositiva"/>
          <p:cNvSpPr>
            <a:spLocks noGrp="1"/>
          </p:cNvSpPr>
          <p:nvPr>
            <p:ph type="sldNum" sz="quarter" idx="12"/>
          </p:nvPr>
        </p:nvSpPr>
        <p:spPr/>
        <p:txBody>
          <a:bodyPr/>
          <a:lstStyle/>
          <a:p>
            <a:fld id="{26A38985-89A9-43F5-B6E0-F0B98D275BCD}" type="slidenum">
              <a:rPr lang="es-PE" smtClean="0"/>
              <a:t>33</a:t>
            </a:fld>
            <a:endParaRPr lang="es-PE"/>
          </a:p>
        </p:txBody>
      </p:sp>
    </p:spTree>
    <p:extLst>
      <p:ext uri="{BB962C8B-B14F-4D97-AF65-F5344CB8AC3E}">
        <p14:creationId xmlns:p14="http://schemas.microsoft.com/office/powerpoint/2010/main" val="5719675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PE" dirty="0">
                <a:solidFill>
                  <a:schemeClr val="accent1"/>
                </a:solidFill>
              </a:rPr>
              <a:t>Etapas en la HU Ejecutada</a:t>
            </a:r>
          </a:p>
        </p:txBody>
      </p:sp>
      <p:sp>
        <p:nvSpPr>
          <p:cNvPr id="4" name="3 Marcador de número de diapositiva"/>
          <p:cNvSpPr>
            <a:spLocks noGrp="1"/>
          </p:cNvSpPr>
          <p:nvPr>
            <p:ph type="sldNum" sz="quarter" idx="12"/>
          </p:nvPr>
        </p:nvSpPr>
        <p:spPr/>
        <p:txBody>
          <a:bodyPr/>
          <a:lstStyle/>
          <a:p>
            <a:fld id="{26A38985-89A9-43F5-B6E0-F0B98D275BCD}" type="slidenum">
              <a:rPr lang="es-PE" smtClean="0"/>
              <a:t>34</a:t>
            </a:fld>
            <a:endParaRPr lang="es-PE"/>
          </a:p>
        </p:txBody>
      </p:sp>
      <p:pic>
        <p:nvPicPr>
          <p:cNvPr id="5" name="4 Marcador de contenido"/>
          <p:cNvPicPr>
            <a:picLocks noGrp="1"/>
          </p:cNvPicPr>
          <p:nvPr>
            <p:ph idx="1"/>
          </p:nvPr>
        </p:nvPicPr>
        <p:blipFill rotWithShape="1">
          <a:blip r:embed="rId2"/>
          <a:srcRect l="16828" t="15776" r="21601" b="26219"/>
          <a:stretch/>
        </p:blipFill>
        <p:spPr bwMode="auto">
          <a:xfrm>
            <a:off x="1684052" y="1878909"/>
            <a:ext cx="8011095" cy="42431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32102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0 Título"/>
          <p:cNvSpPr>
            <a:spLocks noGrp="1"/>
          </p:cNvSpPr>
          <p:nvPr>
            <p:ph type="title"/>
          </p:nvPr>
        </p:nvSpPr>
        <p:spPr>
          <a:xfrm>
            <a:off x="1631504" y="30815"/>
            <a:ext cx="8568952" cy="607194"/>
          </a:xfrm>
        </p:spPr>
        <p:txBody>
          <a:bodyPr>
            <a:normAutofit/>
          </a:bodyPr>
          <a:lstStyle/>
          <a:p>
            <a:pPr algn="ctr">
              <a:defRPr/>
            </a:pPr>
            <a:r>
              <a:rPr lang="es-ES" sz="2800" dirty="0">
                <a:solidFill>
                  <a:srgbClr val="C00000"/>
                </a:solidFill>
                <a:latin typeface="Arial" panose="020B0604020202020204" pitchFamily="34" charset="0"/>
                <a:cs typeface="Arial" panose="020B0604020202020204" pitchFamily="34" charset="0"/>
              </a:rPr>
              <a:t>Proceso de HU de Oficio</a:t>
            </a:r>
          </a:p>
        </p:txBody>
      </p:sp>
      <p:sp>
        <p:nvSpPr>
          <p:cNvPr id="2" name="Marcador de número de diapositiva 1"/>
          <p:cNvSpPr>
            <a:spLocks noGrp="1"/>
          </p:cNvSpPr>
          <p:nvPr>
            <p:ph type="sldNum" sz="quarter" idx="12"/>
          </p:nvPr>
        </p:nvSpPr>
        <p:spPr/>
        <p:txBody>
          <a:bodyPr/>
          <a:lstStyle/>
          <a:p>
            <a:fld id="{26A38985-89A9-43F5-B6E0-F0B98D275BCD}" type="slidenum">
              <a:rPr lang="es-PE" smtClean="0"/>
              <a:t>35</a:t>
            </a:fld>
            <a:endParaRPr lang="es-PE"/>
          </a:p>
        </p:txBody>
      </p:sp>
      <p:graphicFrame>
        <p:nvGraphicFramePr>
          <p:cNvPr id="6" name="5 Diagrama"/>
          <p:cNvGraphicFramePr/>
          <p:nvPr/>
        </p:nvGraphicFramePr>
        <p:xfrm>
          <a:off x="1208314" y="1196751"/>
          <a:ext cx="9064150" cy="5465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1964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1"/>
          <p:cNvSpPr>
            <a:spLocks noGrp="1" noChangeArrowheads="1"/>
          </p:cNvSpPr>
          <p:nvPr>
            <p:ph type="title"/>
          </p:nvPr>
        </p:nvSpPr>
        <p:spPr>
          <a:xfrm>
            <a:off x="1744134" y="370881"/>
            <a:ext cx="8274051" cy="433324"/>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0" tIns="0" rIns="0" bIns="0" rtlCol="0" anchor="ctr">
            <a:spAutoFit/>
          </a:bodyPr>
          <a:lstStyle/>
          <a:p>
            <a:pPr marL="346075" indent="-346075" algn="ctr">
              <a:lnSpc>
                <a:spcPct val="88000"/>
              </a:lnSpc>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pPr>
            <a:r>
              <a:rPr lang="en-GB" altLang="es-PE" sz="3200" b="1" dirty="0">
                <a:solidFill>
                  <a:schemeClr val="accent1"/>
                </a:solidFill>
              </a:rPr>
              <a:t>Actos </a:t>
            </a:r>
            <a:r>
              <a:rPr lang="en-GB" altLang="es-PE" sz="3200" b="1" dirty="0" err="1">
                <a:solidFill>
                  <a:schemeClr val="accent1"/>
                </a:solidFill>
              </a:rPr>
              <a:t>inscribibles</a:t>
            </a:r>
            <a:r>
              <a:rPr lang="en-GB" altLang="es-PE" sz="3200" b="1" dirty="0">
                <a:solidFill>
                  <a:schemeClr val="accent1"/>
                </a:solidFill>
              </a:rPr>
              <a:t>: </a:t>
            </a:r>
            <a:r>
              <a:rPr lang="en-GB" altLang="es-PE" sz="3200" b="1" dirty="0" err="1">
                <a:solidFill>
                  <a:schemeClr val="accent1"/>
                </a:solidFill>
              </a:rPr>
              <a:t>Habilitaciones</a:t>
            </a:r>
            <a:r>
              <a:rPr lang="en-GB" altLang="es-PE" sz="3200" b="1" dirty="0">
                <a:solidFill>
                  <a:schemeClr val="accent1"/>
                </a:solidFill>
              </a:rPr>
              <a:t> </a:t>
            </a:r>
            <a:r>
              <a:rPr lang="en-GB" altLang="es-PE" sz="3200" b="1" dirty="0" err="1">
                <a:solidFill>
                  <a:schemeClr val="accent1"/>
                </a:solidFill>
              </a:rPr>
              <a:t>urbanas</a:t>
            </a:r>
            <a:endParaRPr lang="en-GB" altLang="es-PE" sz="3200" b="1" dirty="0">
              <a:solidFill>
                <a:schemeClr val="accent1"/>
              </a:solidFill>
            </a:endParaRPr>
          </a:p>
        </p:txBody>
      </p:sp>
      <p:sp>
        <p:nvSpPr>
          <p:cNvPr id="164869" name="Marcador de número de diapositiva 2"/>
          <p:cNvSpPr>
            <a:spLocks noGrp="1"/>
          </p:cNvSpPr>
          <p:nvPr>
            <p:ph type="sldNum" sz="quarter" idx="12"/>
          </p:nvPr>
        </p:nvSpPr>
        <p:spPr>
          <a:xfrm>
            <a:off x="1930401" y="787401"/>
            <a:ext cx="6905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ADEC6BA8-8B87-48DF-94AD-6885ED4A8573}" type="slidenum">
              <a:rPr lang="es-ES" altLang="es-PE" smtClean="0">
                <a:solidFill>
                  <a:srgbClr val="FEFFFF"/>
                </a:solidFill>
                <a:latin typeface="Arial" panose="020B0604020202020204" pitchFamily="34" charset="0"/>
              </a:rPr>
              <a:pPr>
                <a:spcBef>
                  <a:spcPct val="0"/>
                </a:spcBef>
                <a:buClrTx/>
                <a:buFontTx/>
                <a:buNone/>
              </a:pPr>
              <a:t>36</a:t>
            </a:fld>
            <a:endParaRPr lang="es-ES" altLang="es-PE">
              <a:solidFill>
                <a:srgbClr val="FEFFFF"/>
              </a:solidFill>
              <a:latin typeface="Arial" panose="020B0604020202020204" pitchFamily="34" charset="0"/>
            </a:endParaRPr>
          </a:p>
        </p:txBody>
      </p:sp>
      <p:graphicFrame>
        <p:nvGraphicFramePr>
          <p:cNvPr id="3" name="2 Diagrama"/>
          <p:cNvGraphicFramePr/>
          <p:nvPr/>
        </p:nvGraphicFramePr>
        <p:xfrm>
          <a:off x="1168400" y="1152526"/>
          <a:ext cx="9025466" cy="5195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23986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Título"/>
          <p:cNvSpPr>
            <a:spLocks noGrp="1"/>
          </p:cNvSpPr>
          <p:nvPr>
            <p:ph type="title"/>
          </p:nvPr>
        </p:nvSpPr>
        <p:spPr>
          <a:xfrm>
            <a:off x="1035051" y="620187"/>
            <a:ext cx="9956800" cy="797983"/>
          </a:xfrm>
        </p:spPr>
        <p:txBody>
          <a:bodyPr>
            <a:noAutofit/>
          </a:bodyPr>
          <a:lstStyle/>
          <a:p>
            <a:pPr algn="ctr">
              <a:defRPr/>
            </a:pPr>
            <a:r>
              <a:rPr lang="es-ES" sz="5333" b="1" dirty="0">
                <a:solidFill>
                  <a:schemeClr val="accent1"/>
                </a:solidFill>
                <a:cs typeface="Arial" pitchFamily="34" charset="0"/>
              </a:rPr>
              <a:t>Actos inscribibles</a:t>
            </a:r>
            <a:br>
              <a:rPr lang="es-ES" sz="5333" b="1" dirty="0">
                <a:solidFill>
                  <a:schemeClr val="accent1">
                    <a:lumMod val="75000"/>
                  </a:schemeClr>
                </a:solidFill>
                <a:cs typeface="Arial" pitchFamily="34" charset="0"/>
              </a:rPr>
            </a:br>
            <a:r>
              <a:rPr lang="es-ES" sz="5333" b="1" dirty="0">
                <a:solidFill>
                  <a:schemeClr val="accent1">
                    <a:lumMod val="75000"/>
                  </a:schemeClr>
                </a:solidFill>
                <a:cs typeface="Arial" pitchFamily="34" charset="0"/>
              </a:rPr>
              <a:t> </a:t>
            </a: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4000" b="1" dirty="0">
                <a:solidFill>
                  <a:schemeClr val="accent1">
                    <a:lumMod val="75000"/>
                  </a:schemeClr>
                </a:solidFill>
                <a:cs typeface="Arial" pitchFamily="34" charset="0"/>
              </a:rPr>
            </a:br>
            <a:r>
              <a:rPr lang="es-MX" altLang="es-PE" sz="4000" b="1" dirty="0">
                <a:solidFill>
                  <a:schemeClr val="bg1"/>
                </a:solidFill>
              </a:rPr>
              <a:t>  </a:t>
            </a:r>
            <a:r>
              <a:rPr lang="es-PE" altLang="es-PE" sz="4000" dirty="0">
                <a:solidFill>
                  <a:schemeClr val="accent1"/>
                </a:solidFill>
              </a:rPr>
              <a:t>Actos inscribibles: Habilitación Urbana</a:t>
            </a: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br>
              <a:rPr lang="es-ES" sz="5333" b="1" dirty="0">
                <a:solidFill>
                  <a:schemeClr val="accent1">
                    <a:lumMod val="75000"/>
                  </a:schemeClr>
                </a:solidFill>
                <a:cs typeface="Arial" pitchFamily="34" charset="0"/>
              </a:rPr>
            </a:br>
            <a:r>
              <a:rPr lang="es-ES" sz="5333" b="1" dirty="0">
                <a:solidFill>
                  <a:schemeClr val="accent1">
                    <a:lumMod val="75000"/>
                  </a:schemeClr>
                </a:solidFill>
                <a:cs typeface="Arial" pitchFamily="34" charset="0"/>
              </a:rPr>
              <a:t>Ley 29090</a:t>
            </a:r>
          </a:p>
        </p:txBody>
      </p:sp>
      <p:sp>
        <p:nvSpPr>
          <p:cNvPr id="38915" name="2 Marcador de contenido"/>
          <p:cNvSpPr>
            <a:spLocks noGrp="1"/>
          </p:cNvSpPr>
          <p:nvPr>
            <p:ph idx="1"/>
          </p:nvPr>
        </p:nvSpPr>
        <p:spPr>
          <a:xfrm>
            <a:off x="584201" y="2133600"/>
            <a:ext cx="10600268" cy="3777622"/>
          </a:xfrm>
        </p:spPr>
        <p:txBody>
          <a:bodyPr rtlCol="0">
            <a:normAutofit/>
          </a:bodyPr>
          <a:lstStyle/>
          <a:p>
            <a:pPr marL="91438" indent="-91438" algn="just">
              <a:buNone/>
              <a:defRPr/>
            </a:pPr>
            <a:endParaRPr lang="es-ES" dirty="0">
              <a:solidFill>
                <a:schemeClr val="tx1">
                  <a:lumMod val="75000"/>
                  <a:lumOff val="25000"/>
                </a:schemeClr>
              </a:solidFill>
              <a:cs typeface="Arial" charset="0"/>
            </a:endParaRPr>
          </a:p>
          <a:p>
            <a:pPr marL="91438" indent="-91438" algn="just">
              <a:buNone/>
              <a:defRPr/>
            </a:pPr>
            <a:endParaRPr lang="es-ES" dirty="0">
              <a:solidFill>
                <a:schemeClr val="tx1">
                  <a:lumMod val="75000"/>
                  <a:lumOff val="25000"/>
                </a:schemeClr>
              </a:solidFill>
              <a:cs typeface="Arial" charset="0"/>
            </a:endParaRPr>
          </a:p>
          <a:p>
            <a:pPr marL="91438" indent="-91438" algn="just">
              <a:buNone/>
              <a:defRPr/>
            </a:pPr>
            <a:endParaRPr lang="es-ES" sz="1600" dirty="0">
              <a:solidFill>
                <a:schemeClr val="tx1">
                  <a:lumMod val="75000"/>
                  <a:lumOff val="25000"/>
                </a:schemeClr>
              </a:solidFill>
              <a:cs typeface="Arial" charset="0"/>
            </a:endParaRPr>
          </a:p>
          <a:p>
            <a:pPr marL="0" indent="0" algn="just">
              <a:buNone/>
              <a:tabLst>
                <a:tab pos="2027716" algn="l"/>
                <a:tab pos="7287502" algn="l"/>
              </a:tabLst>
              <a:defRPr/>
            </a:pPr>
            <a:r>
              <a:rPr lang="es-ES" sz="1800" b="1" dirty="0">
                <a:solidFill>
                  <a:schemeClr val="tx1">
                    <a:lumMod val="75000"/>
                    <a:lumOff val="25000"/>
                  </a:schemeClr>
                </a:solidFill>
                <a:cs typeface="Arial" charset="0"/>
              </a:rPr>
              <a:t> </a:t>
            </a:r>
            <a:r>
              <a:rPr lang="es-ES" sz="1800" b="1" dirty="0">
                <a:cs typeface="Arial" charset="0"/>
              </a:rPr>
              <a:t>   </a:t>
            </a:r>
            <a:endParaRPr lang="es-ES" b="1" dirty="0">
              <a:solidFill>
                <a:schemeClr val="tx1">
                  <a:lumMod val="75000"/>
                  <a:lumOff val="25000"/>
                </a:schemeClr>
              </a:solidFill>
              <a:cs typeface="Arial" charset="0"/>
            </a:endParaRPr>
          </a:p>
          <a:p>
            <a:pPr marL="91438" indent="-91438" algn="just">
              <a:buNone/>
              <a:defRPr/>
            </a:pPr>
            <a:endParaRPr lang="es-ES" b="1" dirty="0">
              <a:solidFill>
                <a:schemeClr val="tx1">
                  <a:lumMod val="75000"/>
                  <a:lumOff val="25000"/>
                </a:schemeClr>
              </a:solidFill>
              <a:cs typeface="Arial" charset="0"/>
            </a:endParaRPr>
          </a:p>
          <a:p>
            <a:pPr marL="91438" indent="-91438" algn="just">
              <a:buNone/>
              <a:defRPr/>
            </a:pPr>
            <a:endParaRPr lang="es-PE" sz="3733" b="1" dirty="0"/>
          </a:p>
          <a:p>
            <a:pPr marL="91438" indent="-91438" algn="just">
              <a:buNone/>
              <a:defRPr/>
            </a:pPr>
            <a:endParaRPr lang="es-ES" b="1" dirty="0">
              <a:solidFill>
                <a:schemeClr val="tx1">
                  <a:lumMod val="75000"/>
                  <a:lumOff val="25000"/>
                </a:schemeClr>
              </a:solidFill>
              <a:cs typeface="Arial" charset="0"/>
            </a:endParaRPr>
          </a:p>
        </p:txBody>
      </p:sp>
      <p:sp>
        <p:nvSpPr>
          <p:cNvPr id="2" name="Marcador de número de diapositiva 1"/>
          <p:cNvSpPr>
            <a:spLocks noGrp="1"/>
          </p:cNvSpPr>
          <p:nvPr>
            <p:ph type="sldNum" sz="quarter" idx="12"/>
          </p:nvPr>
        </p:nvSpPr>
        <p:spPr/>
        <p:txBody>
          <a:bodyPr/>
          <a:lstStyle/>
          <a:p>
            <a:fld id="{26A38985-89A9-43F5-B6E0-F0B98D275BCD}" type="slidenum">
              <a:rPr lang="es-PE" smtClean="0"/>
              <a:t>37</a:t>
            </a:fld>
            <a:endParaRPr lang="es-PE"/>
          </a:p>
        </p:txBody>
      </p:sp>
      <p:cxnSp>
        <p:nvCxnSpPr>
          <p:cNvPr id="5" name="4 Conector recto de flecha"/>
          <p:cNvCxnSpPr/>
          <p:nvPr/>
        </p:nvCxnSpPr>
        <p:spPr>
          <a:xfrm>
            <a:off x="1102785" y="-2846917"/>
            <a:ext cx="10081683" cy="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6" name="5 Extracto"/>
          <p:cNvSpPr/>
          <p:nvPr/>
        </p:nvSpPr>
        <p:spPr>
          <a:xfrm>
            <a:off x="5998635" y="3429001"/>
            <a:ext cx="480484" cy="359833"/>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sz="2400"/>
          </a:p>
        </p:txBody>
      </p:sp>
      <p:sp>
        <p:nvSpPr>
          <p:cNvPr id="7" name="6 Abrir llave"/>
          <p:cNvSpPr/>
          <p:nvPr/>
        </p:nvSpPr>
        <p:spPr>
          <a:xfrm rot="5400000">
            <a:off x="8568267" y="573619"/>
            <a:ext cx="721784" cy="4705349"/>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PE" sz="2400" b="1" dirty="0"/>
          </a:p>
        </p:txBody>
      </p:sp>
      <p:sp>
        <p:nvSpPr>
          <p:cNvPr id="9" name="8 Abrir llave"/>
          <p:cNvSpPr/>
          <p:nvPr/>
        </p:nvSpPr>
        <p:spPr>
          <a:xfrm rot="5400000">
            <a:off x="3198285" y="647701"/>
            <a:ext cx="719667" cy="4715933"/>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PE" sz="2400" b="1" dirty="0"/>
          </a:p>
        </p:txBody>
      </p:sp>
      <p:sp>
        <p:nvSpPr>
          <p:cNvPr id="41992" name="9 CuadroTexto"/>
          <p:cNvSpPr txBox="1">
            <a:spLocks noChangeArrowheads="1"/>
          </p:cNvSpPr>
          <p:nvPr/>
        </p:nvSpPr>
        <p:spPr bwMode="auto">
          <a:xfrm>
            <a:off x="1397000" y="1833034"/>
            <a:ext cx="42037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algn="ctr"/>
            <a:r>
              <a:rPr lang="es-PE" altLang="es-PE" sz="1400" b="1" dirty="0">
                <a:solidFill>
                  <a:schemeClr val="tx1"/>
                </a:solidFill>
              </a:rPr>
              <a:t>Asientos provisionales y transitorios (sujetos a un plazo) y advierten una eventual causa de modificación del acto o derecho inscrito</a:t>
            </a:r>
          </a:p>
        </p:txBody>
      </p:sp>
      <p:sp>
        <p:nvSpPr>
          <p:cNvPr id="41993" name="10 CuadroTexto"/>
          <p:cNvSpPr txBox="1">
            <a:spLocks noChangeArrowheads="1"/>
          </p:cNvSpPr>
          <p:nvPr/>
        </p:nvSpPr>
        <p:spPr bwMode="auto">
          <a:xfrm>
            <a:off x="6413499" y="1675059"/>
            <a:ext cx="42693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algn="ctr"/>
            <a:r>
              <a:rPr lang="es-PE" altLang="es-PE" sz="1400" b="1" dirty="0">
                <a:solidFill>
                  <a:schemeClr val="tx1"/>
                </a:solidFill>
              </a:rPr>
              <a:t>Asientos definitivos – efectos </a:t>
            </a:r>
            <a:r>
              <a:rPr lang="es-PE" altLang="es-PE" sz="1400" b="1" dirty="0" err="1">
                <a:solidFill>
                  <a:schemeClr val="tx1"/>
                </a:solidFill>
              </a:rPr>
              <a:t>retroprioritarios</a:t>
            </a:r>
            <a:r>
              <a:rPr lang="es-PE" altLang="es-PE" sz="3200" b="1" dirty="0"/>
              <a:t> legal</a:t>
            </a:r>
          </a:p>
        </p:txBody>
      </p:sp>
      <p:sp>
        <p:nvSpPr>
          <p:cNvPr id="12" name="11 Flecha abajo"/>
          <p:cNvSpPr/>
          <p:nvPr/>
        </p:nvSpPr>
        <p:spPr>
          <a:xfrm>
            <a:off x="2159000" y="4125385"/>
            <a:ext cx="2880784"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sz="2400"/>
          </a:p>
        </p:txBody>
      </p:sp>
      <p:sp>
        <p:nvSpPr>
          <p:cNvPr id="41995" name="12 CuadroTexto"/>
          <p:cNvSpPr txBox="1">
            <a:spLocks noChangeArrowheads="1"/>
          </p:cNvSpPr>
          <p:nvPr/>
        </p:nvSpPr>
        <p:spPr bwMode="auto">
          <a:xfrm>
            <a:off x="1775884" y="4996107"/>
            <a:ext cx="364701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algn="ctr"/>
            <a:r>
              <a:rPr lang="es-PE" altLang="es-PE" sz="3200" b="1">
                <a:solidFill>
                  <a:schemeClr val="tx1"/>
                </a:solidFill>
              </a:rPr>
              <a:t>Anotación</a:t>
            </a:r>
          </a:p>
        </p:txBody>
      </p:sp>
      <p:sp>
        <p:nvSpPr>
          <p:cNvPr id="14" name="13 Flecha abajo"/>
          <p:cNvSpPr/>
          <p:nvPr/>
        </p:nvSpPr>
        <p:spPr>
          <a:xfrm>
            <a:off x="7535333" y="4125385"/>
            <a:ext cx="2880784" cy="647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sz="2400"/>
          </a:p>
        </p:txBody>
      </p:sp>
      <p:sp>
        <p:nvSpPr>
          <p:cNvPr id="41997" name="14 CuadroTexto"/>
          <p:cNvSpPr txBox="1">
            <a:spLocks noChangeArrowheads="1"/>
          </p:cNvSpPr>
          <p:nvPr/>
        </p:nvSpPr>
        <p:spPr bwMode="auto">
          <a:xfrm>
            <a:off x="7440084" y="5029974"/>
            <a:ext cx="307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bg1"/>
                </a:solidFill>
                <a:latin typeface="Times New Roman" panose="02020603050405020304" pitchFamily="18" charset="0"/>
                <a:cs typeface="Lucida Sans Unicode" panose="020B0602030504020204" pitchFamily="34" charset="0"/>
              </a:defRPr>
            </a:lvl1pPr>
            <a:lvl2pPr marL="742950" indent="-285750">
              <a:defRPr sz="2400">
                <a:solidFill>
                  <a:schemeClr val="bg1"/>
                </a:solidFill>
                <a:latin typeface="Times New Roman" panose="02020603050405020304" pitchFamily="18" charset="0"/>
                <a:cs typeface="Lucida Sans Unicode" panose="020B0602030504020204" pitchFamily="34" charset="0"/>
              </a:defRPr>
            </a:lvl2pPr>
            <a:lvl3pPr marL="1143000" indent="-228600">
              <a:defRPr sz="2400">
                <a:solidFill>
                  <a:schemeClr val="bg1"/>
                </a:solidFill>
                <a:latin typeface="Times New Roman" panose="02020603050405020304" pitchFamily="18" charset="0"/>
                <a:cs typeface="Lucida Sans Unicode" panose="020B0602030504020204" pitchFamily="34" charset="0"/>
              </a:defRPr>
            </a:lvl3pPr>
            <a:lvl4pPr marL="1600200" indent="-228600">
              <a:defRPr sz="2400">
                <a:solidFill>
                  <a:schemeClr val="bg1"/>
                </a:solidFill>
                <a:latin typeface="Times New Roman" panose="02020603050405020304" pitchFamily="18" charset="0"/>
                <a:cs typeface="Lucida Sans Unicode" panose="020B0602030504020204" pitchFamily="34" charset="0"/>
              </a:defRPr>
            </a:lvl4pPr>
            <a:lvl5pPr marL="2057400" indent="-228600">
              <a:defRPr sz="2400">
                <a:solidFill>
                  <a:schemeClr val="bg1"/>
                </a:solidFill>
                <a:latin typeface="Times New Roman" panose="02020603050405020304" pitchFamily="18" charset="0"/>
                <a:cs typeface="Lucida Sans Unicode" panose="020B0602030504020204" pitchFamily="34" charset="0"/>
              </a:defRPr>
            </a:lvl5pPr>
            <a:lvl6pPr marL="25146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6pPr>
            <a:lvl7pPr marL="29718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7pPr>
            <a:lvl8pPr marL="34290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8pPr>
            <a:lvl9pPr marL="3886200" indent="-228600" defTabSz="449263" eaLnBrk="0" fontAlgn="base" hangingPunct="0">
              <a:lnSpc>
                <a:spcPct val="64000"/>
              </a:lnSpc>
              <a:spcBef>
                <a:spcPct val="0"/>
              </a:spcBef>
              <a:spcAft>
                <a:spcPct val="0"/>
              </a:spcAft>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Lucida Sans Unicode" panose="020B0602030504020204" pitchFamily="34" charset="0"/>
              </a:defRPr>
            </a:lvl9pPr>
          </a:lstStyle>
          <a:p>
            <a:pPr algn="ctr"/>
            <a:r>
              <a:rPr lang="es-PE" altLang="es-PE" sz="3200" b="1">
                <a:solidFill>
                  <a:schemeClr val="tx1"/>
                </a:solidFill>
              </a:rPr>
              <a:t>Inscripción</a:t>
            </a:r>
          </a:p>
        </p:txBody>
      </p:sp>
      <p:sp>
        <p:nvSpPr>
          <p:cNvPr id="10" name="CuadroTexto 9">
            <a:extLst>
              <a:ext uri="{FF2B5EF4-FFF2-40B4-BE49-F238E27FC236}">
                <a16:creationId xmlns:a16="http://schemas.microsoft.com/office/drawing/2014/main" id="{2C0AD4B7-4EA0-4DC8-A7C2-9C7CA77D884C}"/>
              </a:ext>
            </a:extLst>
          </p:cNvPr>
          <p:cNvSpPr txBox="1"/>
          <p:nvPr/>
        </p:nvSpPr>
        <p:spPr>
          <a:xfrm>
            <a:off x="1091455" y="3158644"/>
            <a:ext cx="4715933" cy="646331"/>
          </a:xfrm>
          <a:prstGeom prst="rect">
            <a:avLst/>
          </a:prstGeom>
          <a:noFill/>
        </p:spPr>
        <p:txBody>
          <a:bodyPr wrap="square" rtlCol="0">
            <a:spAutoFit/>
          </a:bodyPr>
          <a:lstStyle/>
          <a:p>
            <a:pPr algn="ctr"/>
            <a:r>
              <a:rPr lang="es-PE" b="1" dirty="0"/>
              <a:t>Documentos previos, proyecto de </a:t>
            </a:r>
            <a:r>
              <a:rPr lang="es-PE" b="1" dirty="0" err="1"/>
              <a:t>Hu</a:t>
            </a:r>
            <a:r>
              <a:rPr lang="es-PE" b="1" dirty="0"/>
              <a:t> y </a:t>
            </a:r>
            <a:r>
              <a:rPr lang="es-PE" b="1" dirty="0" err="1"/>
              <a:t>preindependizaciones</a:t>
            </a:r>
            <a:endParaRPr lang="es-ES" b="1" dirty="0"/>
          </a:p>
        </p:txBody>
      </p:sp>
      <p:sp>
        <p:nvSpPr>
          <p:cNvPr id="11" name="CuadroTexto 10">
            <a:extLst>
              <a:ext uri="{FF2B5EF4-FFF2-40B4-BE49-F238E27FC236}">
                <a16:creationId xmlns:a16="http://schemas.microsoft.com/office/drawing/2014/main" id="{FD2B086E-B983-4BF2-A091-FF5DC5E855EC}"/>
              </a:ext>
            </a:extLst>
          </p:cNvPr>
          <p:cNvSpPr txBox="1"/>
          <p:nvPr/>
        </p:nvSpPr>
        <p:spPr>
          <a:xfrm>
            <a:off x="6832600" y="3160958"/>
            <a:ext cx="4025900" cy="923330"/>
          </a:xfrm>
          <a:prstGeom prst="rect">
            <a:avLst/>
          </a:prstGeom>
          <a:noFill/>
        </p:spPr>
        <p:txBody>
          <a:bodyPr wrap="square" rtlCol="0">
            <a:spAutoFit/>
          </a:bodyPr>
          <a:lstStyle/>
          <a:p>
            <a:pPr algn="ctr"/>
            <a:r>
              <a:rPr lang="es-PE" b="1" dirty="0"/>
              <a:t>Recepción de obras, independizaciones de predios rústicos y de los lotes que conforman el área útil</a:t>
            </a:r>
            <a:endParaRPr lang="es-ES" b="1" dirty="0"/>
          </a:p>
        </p:txBody>
      </p:sp>
    </p:spTree>
    <p:extLst>
      <p:ext uri="{BB962C8B-B14F-4D97-AF65-F5344CB8AC3E}">
        <p14:creationId xmlns:p14="http://schemas.microsoft.com/office/powerpoint/2010/main" val="41609816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1E98B0-3702-4912-9C6C-39EC73E76D45}"/>
              </a:ext>
            </a:extLst>
          </p:cNvPr>
          <p:cNvSpPr>
            <a:spLocks noGrp="1"/>
          </p:cNvSpPr>
          <p:nvPr>
            <p:ph type="title"/>
          </p:nvPr>
        </p:nvSpPr>
        <p:spPr/>
        <p:txBody>
          <a:bodyPr/>
          <a:lstStyle/>
          <a:p>
            <a:pPr algn="ctr"/>
            <a:r>
              <a:rPr lang="es-PE" sz="3200" dirty="0">
                <a:solidFill>
                  <a:schemeClr val="accent1"/>
                </a:solidFill>
              </a:rPr>
              <a:t>Independización de predios rústicos en área urbana o área urbanizable inmediata</a:t>
            </a:r>
            <a:endParaRPr lang="es-ES" sz="3200" dirty="0">
              <a:solidFill>
                <a:schemeClr val="accent1"/>
              </a:solidFill>
            </a:endParaRPr>
          </a:p>
        </p:txBody>
      </p:sp>
      <p:sp>
        <p:nvSpPr>
          <p:cNvPr id="3" name="Marcador de contenido 2">
            <a:extLst>
              <a:ext uri="{FF2B5EF4-FFF2-40B4-BE49-F238E27FC236}">
                <a16:creationId xmlns:a16="http://schemas.microsoft.com/office/drawing/2014/main" id="{6CC61AED-617A-45DE-8E17-F3BA4D232C2F}"/>
              </a:ext>
            </a:extLst>
          </p:cNvPr>
          <p:cNvSpPr>
            <a:spLocks noGrp="1"/>
          </p:cNvSpPr>
          <p:nvPr>
            <p:ph idx="1"/>
          </p:nvPr>
        </p:nvSpPr>
        <p:spPr/>
        <p:txBody>
          <a:bodyPr/>
          <a:lstStyle/>
          <a:p>
            <a:pPr algn="just"/>
            <a:r>
              <a:rPr lang="es-ES" dirty="0"/>
              <a:t>Partición de un predio rústico ubicado en áreas urbanas o área urbanizable inmediata, en una o más parcelas, con áreas superiores a una (1) hectárea.</a:t>
            </a:r>
          </a:p>
          <a:p>
            <a:endParaRPr lang="es-ES" dirty="0"/>
          </a:p>
          <a:p>
            <a:endParaRPr lang="es-ES" dirty="0"/>
          </a:p>
        </p:txBody>
      </p:sp>
      <p:sp>
        <p:nvSpPr>
          <p:cNvPr id="4" name="Marcador de número de diapositiva 3">
            <a:extLst>
              <a:ext uri="{FF2B5EF4-FFF2-40B4-BE49-F238E27FC236}">
                <a16:creationId xmlns:a16="http://schemas.microsoft.com/office/drawing/2014/main" id="{E7F3282A-B583-4206-825B-F267BC3E4A16}"/>
              </a:ext>
            </a:extLst>
          </p:cNvPr>
          <p:cNvSpPr>
            <a:spLocks noGrp="1"/>
          </p:cNvSpPr>
          <p:nvPr>
            <p:ph type="sldNum" sz="quarter" idx="12"/>
          </p:nvPr>
        </p:nvSpPr>
        <p:spPr/>
        <p:txBody>
          <a:bodyPr/>
          <a:lstStyle/>
          <a:p>
            <a:fld id="{26A38985-89A9-43F5-B6E0-F0B98D275BCD}" type="slidenum">
              <a:rPr lang="es-PE" smtClean="0"/>
              <a:t>38</a:t>
            </a:fld>
            <a:endParaRPr lang="es-PE"/>
          </a:p>
        </p:txBody>
      </p:sp>
      <p:graphicFrame>
        <p:nvGraphicFramePr>
          <p:cNvPr id="7" name="Tabla 7">
            <a:extLst>
              <a:ext uri="{FF2B5EF4-FFF2-40B4-BE49-F238E27FC236}">
                <a16:creationId xmlns:a16="http://schemas.microsoft.com/office/drawing/2014/main" id="{B29FADA0-9B47-40C7-9185-1F38F9EAF1FA}"/>
              </a:ext>
            </a:extLst>
          </p:cNvPr>
          <p:cNvGraphicFramePr>
            <a:graphicFrameLocks noGrp="1"/>
          </p:cNvGraphicFramePr>
          <p:nvPr/>
        </p:nvGraphicFramePr>
        <p:xfrm>
          <a:off x="795867" y="2493436"/>
          <a:ext cx="9872400" cy="3914563"/>
        </p:xfrm>
        <a:graphic>
          <a:graphicData uri="http://schemas.openxmlformats.org/drawingml/2006/table">
            <a:tbl>
              <a:tblPr firstRow="1" bandRow="1">
                <a:tableStyleId>{5C22544A-7EE6-4342-B048-85BDC9FD1C3A}</a:tableStyleId>
              </a:tblPr>
              <a:tblGrid>
                <a:gridCol w="5148000">
                  <a:extLst>
                    <a:ext uri="{9D8B030D-6E8A-4147-A177-3AD203B41FA5}">
                      <a16:colId xmlns:a16="http://schemas.microsoft.com/office/drawing/2014/main" val="37490470"/>
                    </a:ext>
                  </a:extLst>
                </a:gridCol>
                <a:gridCol w="4724400">
                  <a:extLst>
                    <a:ext uri="{9D8B030D-6E8A-4147-A177-3AD203B41FA5}">
                      <a16:colId xmlns:a16="http://schemas.microsoft.com/office/drawing/2014/main" val="1653374508"/>
                    </a:ext>
                  </a:extLst>
                </a:gridCol>
              </a:tblGrid>
              <a:tr h="470323">
                <a:tc>
                  <a:txBody>
                    <a:bodyPr/>
                    <a:lstStyle/>
                    <a:p>
                      <a:pPr algn="ctr"/>
                      <a:r>
                        <a:rPr lang="es-PE" sz="2000" dirty="0"/>
                        <a:t>Reglamento de la Ley 29090</a:t>
                      </a:r>
                      <a:endParaRPr lang="es-ES" sz="2000" dirty="0"/>
                    </a:p>
                  </a:txBody>
                  <a:tcPr>
                    <a:solidFill>
                      <a:schemeClr val="bg1">
                        <a:lumMod val="50000"/>
                      </a:schemeClr>
                    </a:solidFill>
                  </a:tcPr>
                </a:tc>
                <a:tc>
                  <a:txBody>
                    <a:bodyPr/>
                    <a:lstStyle/>
                    <a:p>
                      <a:pPr algn="ctr"/>
                      <a:r>
                        <a:rPr lang="es-PE" sz="2000" dirty="0"/>
                        <a:t>RIRP</a:t>
                      </a:r>
                      <a:endParaRPr lang="es-ES" sz="2000" dirty="0"/>
                    </a:p>
                  </a:txBody>
                  <a:tcPr>
                    <a:solidFill>
                      <a:schemeClr val="bg1">
                        <a:lumMod val="50000"/>
                      </a:schemeClr>
                    </a:solidFill>
                  </a:tcPr>
                </a:tc>
                <a:extLst>
                  <a:ext uri="{0D108BD9-81ED-4DB2-BD59-A6C34878D82A}">
                    <a16:rowId xmlns:a16="http://schemas.microsoft.com/office/drawing/2014/main" val="1926857475"/>
                  </a:ext>
                </a:extLst>
              </a:tr>
              <a:tr h="470323">
                <a:tc>
                  <a:txBody>
                    <a:bodyPr/>
                    <a:lstStyle/>
                    <a:p>
                      <a:pPr algn="just"/>
                      <a:r>
                        <a:rPr lang="es-ES" sz="2000" b="1" kern="1200" dirty="0">
                          <a:solidFill>
                            <a:schemeClr val="dk1"/>
                          </a:solidFill>
                          <a:effectLst/>
                          <a:latin typeface="+mn-lt"/>
                          <a:ea typeface="+mn-ea"/>
                          <a:cs typeface="+mn-cs"/>
                        </a:rPr>
                        <a:t>Artículo 33.- Requisitos y Procedimientos del planeamiento integral</a:t>
                      </a:r>
                      <a:r>
                        <a:rPr lang="es-ES" sz="2000" kern="1200" dirty="0">
                          <a:solidFill>
                            <a:schemeClr val="dk1"/>
                          </a:solidFill>
                          <a:effectLst/>
                          <a:latin typeface="+mn-lt"/>
                          <a:ea typeface="+mn-ea"/>
                          <a:cs typeface="+mn-cs"/>
                        </a:rPr>
                        <a:t> </a:t>
                      </a:r>
                    </a:p>
                    <a:p>
                      <a:pPr algn="just"/>
                      <a:r>
                        <a:rPr lang="es-ES" sz="2000" kern="1200" dirty="0">
                          <a:solidFill>
                            <a:schemeClr val="dk1"/>
                          </a:solidFill>
                          <a:effectLst/>
                          <a:latin typeface="+mn-lt"/>
                          <a:ea typeface="+mn-ea"/>
                          <a:cs typeface="+mn-cs"/>
                        </a:rPr>
                        <a:t> </a:t>
                      </a:r>
                    </a:p>
                    <a:p>
                      <a:pPr algn="just"/>
                      <a:r>
                        <a:rPr lang="es-ES" sz="2000" kern="1200" dirty="0">
                          <a:solidFill>
                            <a:schemeClr val="dk1"/>
                          </a:solidFill>
                          <a:effectLst/>
                          <a:latin typeface="+mn-lt"/>
                          <a:ea typeface="+mn-ea"/>
                          <a:cs typeface="+mn-cs"/>
                        </a:rPr>
                        <a:t>33.1 El planeamiento integral forma parte del proyecto de habilitación urbana y es calificado por la Comisión Técnica, cuando el área por habilitar esté comprendida en el Plan de Desarrollo Urbano y/o zonificación y no colinde con zonas habilitadas o cuando se realice la independización o parcelación de un predio rústico.</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kern="1200" dirty="0">
                          <a:solidFill>
                            <a:schemeClr val="dk1"/>
                          </a:solidFill>
                          <a:effectLst/>
                          <a:latin typeface="+mn-lt"/>
                          <a:ea typeface="+mn-ea"/>
                          <a:cs typeface="+mn-cs"/>
                        </a:rPr>
                        <a:t>Artículo 62:</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2000" kern="1200" dirty="0">
                        <a:solidFill>
                          <a:schemeClr val="dk1"/>
                        </a:solidFill>
                        <a:effectLst/>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ES" sz="2000" kern="1200" dirty="0">
                          <a:solidFill>
                            <a:schemeClr val="dk1"/>
                          </a:solidFill>
                          <a:effectLst/>
                          <a:latin typeface="+mn-lt"/>
                          <a:ea typeface="+mn-ea"/>
                          <a:cs typeface="+mn-cs"/>
                        </a:rPr>
                        <a:t>(…) En la partida independizada se dejará constancia de la falta de inscripción del Planeamiento Integral aprobado, salvo que se haya solicitado simultáneamente su inscripción, acompañando la resolución de aprobación correspondiente.</a:t>
                      </a:r>
                    </a:p>
                    <a:p>
                      <a:endParaRPr lang="es-ES" sz="2000" dirty="0"/>
                    </a:p>
                  </a:txBody>
                  <a:tcPr/>
                </a:tc>
                <a:extLst>
                  <a:ext uri="{0D108BD9-81ED-4DB2-BD59-A6C34878D82A}">
                    <a16:rowId xmlns:a16="http://schemas.microsoft.com/office/drawing/2014/main" val="2367392665"/>
                  </a:ext>
                </a:extLst>
              </a:tr>
            </a:tbl>
          </a:graphicData>
        </a:graphic>
      </p:graphicFrame>
    </p:spTree>
    <p:extLst>
      <p:ext uri="{BB962C8B-B14F-4D97-AF65-F5344CB8AC3E}">
        <p14:creationId xmlns:p14="http://schemas.microsoft.com/office/powerpoint/2010/main" val="4039756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C858B4-6844-493C-A31C-79E8507B0857}"/>
              </a:ext>
            </a:extLst>
          </p:cNvPr>
          <p:cNvSpPr>
            <a:spLocks noGrp="1"/>
          </p:cNvSpPr>
          <p:nvPr>
            <p:ph type="title"/>
          </p:nvPr>
        </p:nvSpPr>
        <p:spPr>
          <a:xfrm>
            <a:off x="609600" y="206906"/>
            <a:ext cx="10160000" cy="876829"/>
          </a:xfrm>
        </p:spPr>
        <p:txBody>
          <a:bodyPr/>
          <a:lstStyle/>
          <a:p>
            <a:pPr algn="ctr"/>
            <a:r>
              <a:rPr lang="es-PE" sz="2800" dirty="0">
                <a:solidFill>
                  <a:schemeClr val="accent1"/>
                </a:solidFill>
              </a:rPr>
              <a:t>¿La aprobación del proyecto de HU es requisito para la inscripción de la independización de predios rústicos?</a:t>
            </a:r>
            <a:endParaRPr lang="es-ES" dirty="0">
              <a:solidFill>
                <a:schemeClr val="accent1"/>
              </a:solidFill>
            </a:endParaRPr>
          </a:p>
        </p:txBody>
      </p:sp>
      <p:sp>
        <p:nvSpPr>
          <p:cNvPr id="4" name="Marcador de número de diapositiva 3">
            <a:extLst>
              <a:ext uri="{FF2B5EF4-FFF2-40B4-BE49-F238E27FC236}">
                <a16:creationId xmlns:a16="http://schemas.microsoft.com/office/drawing/2014/main" id="{D18F1338-8C5B-45E5-8EF8-B5B359BD899C}"/>
              </a:ext>
            </a:extLst>
          </p:cNvPr>
          <p:cNvSpPr>
            <a:spLocks noGrp="1"/>
          </p:cNvSpPr>
          <p:nvPr>
            <p:ph type="sldNum" sz="quarter" idx="12"/>
          </p:nvPr>
        </p:nvSpPr>
        <p:spPr/>
        <p:txBody>
          <a:bodyPr/>
          <a:lstStyle/>
          <a:p>
            <a:fld id="{26A38985-89A9-43F5-B6E0-F0B98D275BCD}" type="slidenum">
              <a:rPr lang="es-PE" smtClean="0"/>
              <a:t>39</a:t>
            </a:fld>
            <a:endParaRPr lang="es-PE"/>
          </a:p>
        </p:txBody>
      </p:sp>
      <p:pic>
        <p:nvPicPr>
          <p:cNvPr id="5" name="Marcador de contenido 4">
            <a:extLst>
              <a:ext uri="{FF2B5EF4-FFF2-40B4-BE49-F238E27FC236}">
                <a16:creationId xmlns:a16="http://schemas.microsoft.com/office/drawing/2014/main" id="{E98E8C0F-369A-4721-8013-61A3BDD47C2D}"/>
              </a:ext>
            </a:extLst>
          </p:cNvPr>
          <p:cNvPicPr>
            <a:picLocks noGrp="1" noChangeAspect="1"/>
          </p:cNvPicPr>
          <p:nvPr>
            <p:ph idx="1"/>
          </p:nvPr>
        </p:nvPicPr>
        <p:blipFill rotWithShape="1">
          <a:blip r:embed="rId2"/>
          <a:srcRect l="25224" t="14423" r="25564" b="26631"/>
          <a:stretch/>
        </p:blipFill>
        <p:spPr bwMode="auto">
          <a:xfrm>
            <a:off x="1693334" y="1286933"/>
            <a:ext cx="7987174" cy="540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535411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3 Marcador de número de diapositiva">
            <a:extLst>
              <a:ext uri="{FF2B5EF4-FFF2-40B4-BE49-F238E27FC236}">
                <a16:creationId xmlns:a16="http://schemas.microsoft.com/office/drawing/2014/main" id="{3500B688-71A1-4D68-8025-9BA6F9D232CD}"/>
              </a:ext>
            </a:extLst>
          </p:cNvPr>
          <p:cNvSpPr>
            <a:spLocks noGrp="1"/>
          </p:cNvSpPr>
          <p:nvPr>
            <p:ph type="sldNum" sz="quarter" idx="12"/>
          </p:nvPr>
        </p:nvSpPr>
        <p:spPr bwMode="auto">
          <a:xfrm>
            <a:off x="8077200" y="8105775"/>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D3EAA68-2235-4135-9262-7579D4E0FA8D}" type="slidenum">
              <a:rPr lang="es-ES_tradnl" altLang="es-ES">
                <a:solidFill>
                  <a:schemeClr val="tx2"/>
                </a:solidFill>
              </a:rPr>
              <a:pPr/>
              <a:t>4</a:t>
            </a:fld>
            <a:endParaRPr lang="es-ES_tradnl" altLang="es-ES">
              <a:solidFill>
                <a:schemeClr val="tx2"/>
              </a:solidFill>
            </a:endParaRPr>
          </a:p>
        </p:txBody>
      </p:sp>
      <p:sp>
        <p:nvSpPr>
          <p:cNvPr id="11" name="Rectangle 4">
            <a:extLst>
              <a:ext uri="{FF2B5EF4-FFF2-40B4-BE49-F238E27FC236}">
                <a16:creationId xmlns:a16="http://schemas.microsoft.com/office/drawing/2014/main" id="{4AB58298-6470-4FE4-BE59-B6D1B94BEDC3}"/>
              </a:ext>
            </a:extLst>
          </p:cNvPr>
          <p:cNvSpPr>
            <a:spLocks noChangeArrowheads="1"/>
          </p:cNvSpPr>
          <p:nvPr/>
        </p:nvSpPr>
        <p:spPr bwMode="auto">
          <a:xfrm>
            <a:off x="2338388" y="357188"/>
            <a:ext cx="6786562" cy="428625"/>
          </a:xfrm>
          <a:prstGeom prst="rect">
            <a:avLst/>
          </a:prstGeom>
          <a:solidFill>
            <a:schemeClr val="bg1"/>
          </a:solidFill>
          <a:ln w="28575">
            <a:noFill/>
            <a:prstDash val="dash"/>
            <a:miter lim="800000"/>
            <a:headEnd/>
            <a:tailEnd/>
          </a:ln>
        </p:spPr>
        <p:txBody>
          <a:bodyPr wrap="none" anchor="ctr"/>
          <a:lstStyle/>
          <a:p>
            <a:pPr algn="ctr">
              <a:tabLst>
                <a:tab pos="1333500" algn="l"/>
              </a:tabLst>
              <a:defRPr/>
            </a:pPr>
            <a:r>
              <a:rPr lang="es-ES_tradnl" sz="2400" b="1" dirty="0">
                <a:solidFill>
                  <a:schemeClr val="accent1"/>
                </a:solidFill>
                <a:latin typeface="+mn-lt"/>
                <a:cs typeface="Arial" charset="0"/>
              </a:rPr>
              <a:t>BASE GRAFICA REGISTRAL DEL REGISTRO DE PREDIOS</a:t>
            </a:r>
          </a:p>
        </p:txBody>
      </p:sp>
      <p:sp>
        <p:nvSpPr>
          <p:cNvPr id="5" name="Rectángulo 4">
            <a:extLst>
              <a:ext uri="{FF2B5EF4-FFF2-40B4-BE49-F238E27FC236}">
                <a16:creationId xmlns:a16="http://schemas.microsoft.com/office/drawing/2014/main" id="{1E97989C-D29E-4BBD-B2AF-33116A426732}"/>
              </a:ext>
            </a:extLst>
          </p:cNvPr>
          <p:cNvSpPr/>
          <p:nvPr/>
        </p:nvSpPr>
        <p:spPr>
          <a:xfrm>
            <a:off x="4062413" y="1323975"/>
            <a:ext cx="5673725" cy="3087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PE">
              <a:ln w="0"/>
              <a:solidFill>
                <a:schemeClr val="tx1"/>
              </a:solidFill>
              <a:effectLst>
                <a:outerShdw blurRad="38100" dist="19050" dir="2700000" algn="tl" rotWithShape="0">
                  <a:schemeClr val="dk1">
                    <a:alpha val="40000"/>
                  </a:schemeClr>
                </a:outerShdw>
              </a:effectLst>
            </a:endParaRPr>
          </a:p>
        </p:txBody>
      </p:sp>
      <p:pic>
        <p:nvPicPr>
          <p:cNvPr id="19461" name="Picture 2">
            <a:extLst>
              <a:ext uri="{FF2B5EF4-FFF2-40B4-BE49-F238E27FC236}">
                <a16:creationId xmlns:a16="http://schemas.microsoft.com/office/drawing/2014/main" id="{CCC6575C-B4D5-449A-9D1E-51FC44069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806" t="36250" r="25330" b="13086"/>
          <a:stretch>
            <a:fillRect/>
          </a:stretch>
        </p:blipFill>
        <p:spPr bwMode="auto">
          <a:xfrm>
            <a:off x="877888" y="1557338"/>
            <a:ext cx="9447212" cy="4375150"/>
          </a:xfrm>
          <a:prstGeom prst="rect">
            <a:avLst/>
          </a:prstGeom>
          <a:solidFill>
            <a:schemeClr val="bg1"/>
          </a:solidFill>
          <a:ln w="9525">
            <a:solidFill>
              <a:schemeClr val="bg1"/>
            </a:solidFill>
            <a:miter lim="800000"/>
            <a:headEnd/>
            <a:tailEnd/>
          </a:ln>
        </p:spPr>
      </p:pic>
      <p:sp>
        <p:nvSpPr>
          <p:cNvPr id="19462" name="1 Marcador de pie de página">
            <a:extLst>
              <a:ext uri="{FF2B5EF4-FFF2-40B4-BE49-F238E27FC236}">
                <a16:creationId xmlns:a16="http://schemas.microsoft.com/office/drawing/2014/main" id="{D5BA1927-9AA9-4DFF-89F0-A3AF34536A8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a:solidFill>
                  <a:schemeClr val="tx2"/>
                </a:solidFill>
              </a:rPr>
              <a:t>SONIA CAMPOS FERNÁNDEZ</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
          <p:cNvSpPr>
            <a:spLocks noGrp="1" noChangeArrowheads="1"/>
          </p:cNvSpPr>
          <p:nvPr>
            <p:ph type="title"/>
          </p:nvPr>
        </p:nvSpPr>
        <p:spPr>
          <a:xfrm>
            <a:off x="502680" y="313637"/>
            <a:ext cx="10385453" cy="379206"/>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rtlCol="0" anchor="ctr">
            <a:spAutoFit/>
          </a:bodyPr>
          <a:lstStyle/>
          <a:p>
            <a:pPr marL="346075" indent="-346075" algn="ctr">
              <a:lnSpc>
                <a:spcPct val="77000"/>
              </a:lnSpc>
              <a:tabLst>
                <a:tab pos="346075" algn="l"/>
                <a:tab pos="793750" algn="l"/>
                <a:tab pos="1243013" algn="l"/>
                <a:tab pos="1692275" algn="l"/>
                <a:tab pos="2141538" algn="l"/>
                <a:tab pos="2590800" algn="l"/>
                <a:tab pos="3040063" algn="l"/>
                <a:tab pos="3489325" algn="l"/>
                <a:tab pos="3938588" algn="l"/>
                <a:tab pos="4387850" algn="l"/>
                <a:tab pos="4837113" algn="l"/>
                <a:tab pos="5286375" algn="l"/>
                <a:tab pos="5735638" algn="l"/>
                <a:tab pos="6184900" algn="l"/>
                <a:tab pos="6634163" algn="l"/>
                <a:tab pos="7083425" algn="l"/>
                <a:tab pos="7532688" algn="l"/>
                <a:tab pos="7981950" algn="l"/>
                <a:tab pos="8431213" algn="l"/>
                <a:tab pos="8880475" algn="l"/>
                <a:tab pos="9329738" algn="l"/>
              </a:tabLst>
            </a:pPr>
            <a:r>
              <a:rPr lang="es-PE" altLang="es-PE" sz="3200" b="1" dirty="0">
                <a:solidFill>
                  <a:schemeClr val="accent1"/>
                </a:solidFill>
              </a:rPr>
              <a:t>Inscripción de la primera etapa de la Habilitación Urbana</a:t>
            </a:r>
          </a:p>
        </p:txBody>
      </p:sp>
      <p:sp>
        <p:nvSpPr>
          <p:cNvPr id="183299" name="Rectangle 2"/>
          <p:cNvSpPr>
            <a:spLocks noGrp="1" noChangeArrowheads="1"/>
          </p:cNvSpPr>
          <p:nvPr>
            <p:ph idx="1"/>
          </p:nvPr>
        </p:nvSpPr>
        <p:spPr>
          <a:xfrm>
            <a:off x="719959" y="1531609"/>
            <a:ext cx="9833741" cy="325025"/>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rtlCol="0">
            <a:spAutoFit/>
          </a:bodyPr>
          <a:lstStyle/>
          <a:p>
            <a:pPr marL="325438" indent="-325438" algn="just">
              <a:lnSpc>
                <a:spcPct val="88000"/>
              </a:lnSpc>
              <a:buClr>
                <a:srgbClr val="00CCFF"/>
              </a:buClr>
              <a:buNone/>
              <a:tabLst>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en-GB" altLang="es-PE" sz="2400" dirty="0"/>
              <a:t>	</a:t>
            </a:r>
          </a:p>
        </p:txBody>
      </p:sp>
      <p:sp>
        <p:nvSpPr>
          <p:cNvPr id="183301" name="Marcador de número de diapositiva 2"/>
          <p:cNvSpPr>
            <a:spLocks noGrp="1"/>
          </p:cNvSpPr>
          <p:nvPr>
            <p:ph type="sldNum" sz="quarter" idx="12"/>
          </p:nvPr>
        </p:nvSpPr>
        <p:spPr>
          <a:xfrm>
            <a:off x="1981201" y="787401"/>
            <a:ext cx="639763"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FAA44972-3CD6-460A-8203-7C845BF54C36}" type="slidenum">
              <a:rPr lang="es-ES" altLang="es-PE" smtClean="0">
                <a:solidFill>
                  <a:srgbClr val="FEFFFF"/>
                </a:solidFill>
                <a:latin typeface="Arial" panose="020B0604020202020204" pitchFamily="34" charset="0"/>
              </a:rPr>
              <a:pPr>
                <a:spcBef>
                  <a:spcPct val="0"/>
                </a:spcBef>
                <a:buClrTx/>
                <a:buFontTx/>
                <a:buNone/>
              </a:pPr>
              <a:t>40</a:t>
            </a:fld>
            <a:endParaRPr lang="es-ES" altLang="es-PE">
              <a:solidFill>
                <a:srgbClr val="FEFFFF"/>
              </a:solidFill>
              <a:latin typeface="Arial" panose="020B0604020202020204" pitchFamily="34" charset="0"/>
            </a:endParaRPr>
          </a:p>
        </p:txBody>
      </p:sp>
      <p:graphicFrame>
        <p:nvGraphicFramePr>
          <p:cNvPr id="2" name="Tabla 2">
            <a:extLst>
              <a:ext uri="{FF2B5EF4-FFF2-40B4-BE49-F238E27FC236}">
                <a16:creationId xmlns:a16="http://schemas.microsoft.com/office/drawing/2014/main" id="{7978B8C5-42DB-4659-8ED5-0F2308E892C3}"/>
              </a:ext>
            </a:extLst>
          </p:cNvPr>
          <p:cNvGraphicFramePr>
            <a:graphicFrameLocks noGrp="1"/>
          </p:cNvGraphicFramePr>
          <p:nvPr/>
        </p:nvGraphicFramePr>
        <p:xfrm>
          <a:off x="367214" y="881598"/>
          <a:ext cx="10690254" cy="5699760"/>
        </p:xfrm>
        <a:graphic>
          <a:graphicData uri="http://schemas.openxmlformats.org/drawingml/2006/table">
            <a:tbl>
              <a:tblPr firstRow="1" bandRow="1">
                <a:tableStyleId>{5C22544A-7EE6-4342-B048-85BDC9FD1C3A}</a:tableStyleId>
              </a:tblPr>
              <a:tblGrid>
                <a:gridCol w="5492596">
                  <a:extLst>
                    <a:ext uri="{9D8B030D-6E8A-4147-A177-3AD203B41FA5}">
                      <a16:colId xmlns:a16="http://schemas.microsoft.com/office/drawing/2014/main" val="2287559559"/>
                    </a:ext>
                  </a:extLst>
                </a:gridCol>
                <a:gridCol w="5197658">
                  <a:extLst>
                    <a:ext uri="{9D8B030D-6E8A-4147-A177-3AD203B41FA5}">
                      <a16:colId xmlns:a16="http://schemas.microsoft.com/office/drawing/2014/main" val="570677760"/>
                    </a:ext>
                  </a:extLst>
                </a:gridCol>
              </a:tblGrid>
              <a:tr h="345504">
                <a:tc>
                  <a:txBody>
                    <a:bodyPr/>
                    <a:lstStyle/>
                    <a:p>
                      <a:pPr algn="ctr"/>
                      <a:r>
                        <a:rPr lang="es-PE" sz="2000" dirty="0"/>
                        <a:t>Ley 29090</a:t>
                      </a:r>
                      <a:endParaRPr lang="es-ES" sz="2000" dirty="0"/>
                    </a:p>
                  </a:txBody>
                  <a:tcPr>
                    <a:solidFill>
                      <a:schemeClr val="accent2"/>
                    </a:solidFill>
                  </a:tcPr>
                </a:tc>
                <a:tc>
                  <a:txBody>
                    <a:bodyPr/>
                    <a:lstStyle/>
                    <a:p>
                      <a:pPr algn="ctr"/>
                      <a:r>
                        <a:rPr lang="es-PE" sz="2000" dirty="0"/>
                        <a:t>RIRP</a:t>
                      </a:r>
                      <a:endParaRPr lang="es-ES" sz="2000" dirty="0"/>
                    </a:p>
                  </a:txBody>
                  <a:tcPr>
                    <a:solidFill>
                      <a:schemeClr val="accent2"/>
                    </a:solidFill>
                  </a:tcPr>
                </a:tc>
                <a:extLst>
                  <a:ext uri="{0D108BD9-81ED-4DB2-BD59-A6C34878D82A}">
                    <a16:rowId xmlns:a16="http://schemas.microsoft.com/office/drawing/2014/main" val="2587667595"/>
                  </a:ext>
                </a:extLst>
              </a:tr>
              <a:tr h="5089250">
                <a:tc>
                  <a:txBody>
                    <a:bodyPr/>
                    <a:lstStyle/>
                    <a:p>
                      <a:pPr marL="0" indent="0" algn="just">
                        <a:lnSpc>
                          <a:spcPct val="88000"/>
                        </a:lnSpc>
                        <a:buClr>
                          <a:srgbClr val="00CCFF"/>
                        </a:buClr>
                        <a:buNone/>
                        <a:tabLst>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en-GB" altLang="es-PE" sz="2000" i="1" dirty="0">
                          <a:latin typeface="Georgia" panose="02040502050405020303" pitchFamily="18" charset="0"/>
                        </a:rPr>
                        <a:t>“</a:t>
                      </a:r>
                      <a:r>
                        <a:rPr lang="es-PE" altLang="es-PE" sz="1800" i="1" dirty="0"/>
                        <a:t>La inscripción en Registros Públicos de las habilitaciones urbanas autorizadas por las modalidades B, C y D se realizará </a:t>
                      </a:r>
                      <a:r>
                        <a:rPr lang="es-PE" altLang="es-PE" sz="1800" b="1" i="1" dirty="0"/>
                        <a:t>únicamente con la recepción de obras, a excepción de las habilitaciones urbanas con construcción simultánea y venta garantizada </a:t>
                      </a:r>
                      <a:r>
                        <a:rPr lang="es-PE" altLang="es-PE" sz="1800" i="1" dirty="0"/>
                        <a:t>de lotes en las que se realiza la anotación preventiva de la </a:t>
                      </a:r>
                      <a:r>
                        <a:rPr lang="es-PE" altLang="es-PE" sz="1800" i="1" dirty="0" err="1"/>
                        <a:t>predeclaratoria</a:t>
                      </a:r>
                      <a:r>
                        <a:rPr lang="es-PE" altLang="es-PE" sz="1800" i="1" dirty="0"/>
                        <a:t> de fábrica y la </a:t>
                      </a:r>
                      <a:r>
                        <a:rPr lang="es-PE" altLang="es-PE" sz="1800" i="1" dirty="0" err="1"/>
                        <a:t>preindependización</a:t>
                      </a:r>
                      <a:r>
                        <a:rPr lang="es-PE" altLang="es-PE" sz="1800" i="1" dirty="0"/>
                        <a:t> una vez obtenida la licencia de edificación. </a:t>
                      </a:r>
                    </a:p>
                    <a:p>
                      <a:pPr marL="0" indent="0" algn="just">
                        <a:lnSpc>
                          <a:spcPct val="88000"/>
                        </a:lnSpc>
                        <a:buClr>
                          <a:srgbClr val="00CCFF"/>
                        </a:buClr>
                        <a:buNone/>
                        <a:tabLst>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es-PE" altLang="es-PE" sz="1800" i="1" dirty="0"/>
                    </a:p>
                    <a:p>
                      <a:pPr marL="0" indent="0" algn="just">
                        <a:lnSpc>
                          <a:spcPct val="88000"/>
                        </a:lnSpc>
                        <a:buClr>
                          <a:srgbClr val="00CCFF"/>
                        </a:buClr>
                        <a:buNone/>
                        <a:tabLst>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es-PE" altLang="es-PE" sz="1800" b="1" i="1" dirty="0"/>
                        <a:t>Sin embargo, el proyecto de habilitación urbana aprobado por la municipalidad podrá ser inscrito, de ser el caso, bajo responsabilidad del promotor</a:t>
                      </a:r>
                      <a:r>
                        <a:rPr lang="es-PE" altLang="es-PE" sz="1800" dirty="0"/>
                        <a:t>.”</a:t>
                      </a:r>
                    </a:p>
                    <a:p>
                      <a:pPr marL="0" indent="0" algn="just">
                        <a:lnSpc>
                          <a:spcPct val="88000"/>
                        </a:lnSpc>
                        <a:buClr>
                          <a:srgbClr val="00CCFF"/>
                        </a:buClr>
                        <a:buNone/>
                        <a:tabLst>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es-PE" altLang="es-PE" sz="1800" dirty="0"/>
                    </a:p>
                    <a:p>
                      <a:pPr marL="0" indent="0" algn="just">
                        <a:lnSpc>
                          <a:spcPct val="88000"/>
                        </a:lnSpc>
                        <a:buClr>
                          <a:srgbClr val="00CCFF"/>
                        </a:buClr>
                        <a:buNone/>
                        <a:tabLst>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es-PE" altLang="es-PE" sz="1800" dirty="0"/>
                        <a:t>Art. 10, </a:t>
                      </a:r>
                      <a:r>
                        <a:rPr lang="es-PE" altLang="es-PE" sz="1800" dirty="0" err="1"/>
                        <a:t>últ</a:t>
                      </a:r>
                      <a:r>
                        <a:rPr lang="es-PE" altLang="es-PE" sz="1800" dirty="0"/>
                        <a:t>. párrafo </a:t>
                      </a:r>
                      <a:r>
                        <a:rPr lang="es-PE" altLang="es-PE" sz="1800" dirty="0" err="1"/>
                        <a:t>pto</a:t>
                      </a:r>
                      <a:r>
                        <a:rPr lang="es-PE" altLang="es-PE" sz="1800" dirty="0"/>
                        <a:t>. 4 de la Ley 29090, modificado por la Ley 29476 y Decreto Legislativo </a:t>
                      </a:r>
                      <a:r>
                        <a:rPr lang="es-PE" altLang="es-PE" sz="1800" dirty="0" err="1"/>
                        <a:t>N°</a:t>
                      </a:r>
                      <a:r>
                        <a:rPr lang="es-PE" altLang="es-PE" sz="1800" dirty="0"/>
                        <a:t> 1225 </a:t>
                      </a:r>
                      <a:r>
                        <a:rPr lang="es-PE" altLang="es-PE" sz="1800" b="1" dirty="0"/>
                        <a:t>– Modificado por el Decreto Legislativo </a:t>
                      </a:r>
                      <a:r>
                        <a:rPr lang="es-PE" altLang="es-PE" sz="1800" b="1" dirty="0" err="1"/>
                        <a:t>N°</a:t>
                      </a:r>
                      <a:r>
                        <a:rPr lang="es-PE" altLang="es-PE" sz="1800" b="1" dirty="0"/>
                        <a:t> 1426, por:</a:t>
                      </a:r>
                    </a:p>
                    <a:p>
                      <a:pPr marL="0" indent="0" algn="just">
                        <a:lnSpc>
                          <a:spcPct val="88000"/>
                        </a:lnSpc>
                        <a:buClr>
                          <a:srgbClr val="00CCFF"/>
                        </a:buClr>
                        <a:buNone/>
                        <a:tabLst>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endParaRPr lang="es-PE" altLang="es-PE" sz="1800" b="1" dirty="0"/>
                    </a:p>
                    <a:p>
                      <a:pPr marL="0" indent="0" algn="just">
                        <a:lnSpc>
                          <a:spcPct val="88000"/>
                        </a:lnSpc>
                        <a:buClr>
                          <a:srgbClr val="00CCFF"/>
                        </a:buClr>
                        <a:buNone/>
                        <a:tabLst>
                          <a:tab pos="439738" algn="l"/>
                          <a:tab pos="889000" algn="l"/>
                          <a:tab pos="1338263" algn="l"/>
                          <a:tab pos="1787525" algn="l"/>
                          <a:tab pos="2236788" algn="l"/>
                          <a:tab pos="2686050" algn="l"/>
                          <a:tab pos="3135313" algn="l"/>
                          <a:tab pos="3584575" algn="l"/>
                          <a:tab pos="4033838" algn="l"/>
                          <a:tab pos="4483100" algn="l"/>
                          <a:tab pos="4932363" algn="l"/>
                          <a:tab pos="5381625" algn="l"/>
                          <a:tab pos="5830888" algn="l"/>
                          <a:tab pos="6280150" algn="l"/>
                          <a:tab pos="6729413" algn="l"/>
                          <a:tab pos="7178675" algn="l"/>
                          <a:tab pos="7627938" algn="l"/>
                          <a:tab pos="8077200" algn="l"/>
                          <a:tab pos="8526463" algn="l"/>
                          <a:tab pos="8975725" algn="l"/>
                        </a:tabLst>
                      </a:pPr>
                      <a:r>
                        <a:rPr lang="es-PE" sz="1800" dirty="0"/>
                        <a:t>“</a:t>
                      </a:r>
                      <a:r>
                        <a:rPr lang="es-PE" sz="1800" i="1" dirty="0"/>
                        <a:t>Las habilitaciones urbanas y edificaciones sujetas a las modalidades B, C y D, pueden ejecutarse por etapas, siempre que tengan un proyecto integral aprobado.</a:t>
                      </a:r>
                      <a:r>
                        <a:rPr lang="es-PE" sz="1800" b="1" i="1" dirty="0"/>
                        <a:t>“ ¿ya no es inscribible el proyecto?</a:t>
                      </a:r>
                      <a:r>
                        <a:rPr lang="es-PE" altLang="es-PE" sz="1800" b="1" dirty="0"/>
                        <a:t> </a:t>
                      </a:r>
                    </a:p>
                  </a:txBody>
                  <a:tcPr/>
                </a:tc>
                <a:tc>
                  <a:txBody>
                    <a:bodyPr/>
                    <a:lstStyle/>
                    <a:p>
                      <a:pPr algn="just"/>
                      <a:r>
                        <a:rPr lang="es-ES" sz="1800" b="1" kern="1200" dirty="0">
                          <a:solidFill>
                            <a:schemeClr val="dk1"/>
                          </a:solidFill>
                          <a:effectLst/>
                          <a:latin typeface="+mn-lt"/>
                          <a:ea typeface="+mn-ea"/>
                          <a:cs typeface="+mn-cs"/>
                        </a:rPr>
                        <a:t>Artículo</a:t>
                      </a:r>
                      <a:r>
                        <a:rPr lang="es-ES" sz="1800" kern="1200" dirty="0">
                          <a:solidFill>
                            <a:schemeClr val="dk1"/>
                          </a:solidFill>
                          <a:effectLst/>
                          <a:latin typeface="+mn-lt"/>
                          <a:ea typeface="+mn-ea"/>
                          <a:cs typeface="+mn-cs"/>
                        </a:rPr>
                        <a:t> </a:t>
                      </a:r>
                      <a:r>
                        <a:rPr lang="es-ES" sz="1800" b="1" kern="1200" dirty="0">
                          <a:solidFill>
                            <a:schemeClr val="dk1"/>
                          </a:solidFill>
                          <a:effectLst/>
                          <a:latin typeface="+mn-lt"/>
                          <a:ea typeface="+mn-ea"/>
                          <a:cs typeface="+mn-cs"/>
                        </a:rPr>
                        <a:t>34.-</a:t>
                      </a:r>
                      <a:r>
                        <a:rPr lang="es-ES" sz="1800" kern="1200" dirty="0">
                          <a:solidFill>
                            <a:schemeClr val="dk1"/>
                          </a:solidFill>
                          <a:effectLst/>
                          <a:latin typeface="+mn-lt"/>
                          <a:ea typeface="+mn-ea"/>
                          <a:cs typeface="+mn-cs"/>
                        </a:rPr>
                        <a:t> </a:t>
                      </a:r>
                      <a:r>
                        <a:rPr lang="es-ES" sz="1800" b="1" kern="1200" dirty="0">
                          <a:solidFill>
                            <a:schemeClr val="dk1"/>
                          </a:solidFill>
                          <a:effectLst/>
                          <a:latin typeface="+mn-lt"/>
                          <a:ea typeface="+mn-ea"/>
                          <a:cs typeface="+mn-cs"/>
                        </a:rPr>
                        <a:t>Inscripción</a:t>
                      </a:r>
                      <a:r>
                        <a:rPr lang="es-ES" sz="1800" kern="1200" dirty="0">
                          <a:solidFill>
                            <a:schemeClr val="dk1"/>
                          </a:solidFill>
                          <a:effectLst/>
                          <a:latin typeface="+mn-lt"/>
                          <a:ea typeface="+mn-ea"/>
                          <a:cs typeface="+mn-cs"/>
                        </a:rPr>
                        <a:t> </a:t>
                      </a:r>
                      <a:r>
                        <a:rPr lang="es-ES" sz="1800" b="1" kern="1200" dirty="0">
                          <a:solidFill>
                            <a:schemeClr val="dk1"/>
                          </a:solidFill>
                          <a:effectLst/>
                          <a:latin typeface="+mn-lt"/>
                          <a:ea typeface="+mn-ea"/>
                          <a:cs typeface="+mn-cs"/>
                        </a:rPr>
                        <a:t>de</a:t>
                      </a:r>
                      <a:r>
                        <a:rPr lang="es-ES" sz="1800" kern="1200" dirty="0">
                          <a:solidFill>
                            <a:schemeClr val="dk1"/>
                          </a:solidFill>
                          <a:effectLst/>
                          <a:latin typeface="+mn-lt"/>
                          <a:ea typeface="+mn-ea"/>
                          <a:cs typeface="+mn-cs"/>
                        </a:rPr>
                        <a:t> </a:t>
                      </a:r>
                      <a:r>
                        <a:rPr lang="es-ES" sz="1800" b="1" kern="1200" dirty="0">
                          <a:solidFill>
                            <a:schemeClr val="dk1"/>
                          </a:solidFill>
                          <a:effectLst/>
                          <a:latin typeface="+mn-lt"/>
                          <a:ea typeface="+mn-ea"/>
                          <a:cs typeface="+mn-cs"/>
                        </a:rPr>
                        <a:t>la</a:t>
                      </a:r>
                      <a:r>
                        <a:rPr lang="es-ES" sz="1800" kern="1200" dirty="0">
                          <a:solidFill>
                            <a:schemeClr val="dk1"/>
                          </a:solidFill>
                          <a:effectLst/>
                          <a:latin typeface="+mn-lt"/>
                          <a:ea typeface="+mn-ea"/>
                          <a:cs typeface="+mn-cs"/>
                        </a:rPr>
                        <a:t> </a:t>
                      </a:r>
                      <a:r>
                        <a:rPr lang="es-ES" sz="1800" b="1" kern="1200" dirty="0">
                          <a:solidFill>
                            <a:schemeClr val="dk1"/>
                          </a:solidFill>
                          <a:effectLst/>
                          <a:latin typeface="+mn-lt"/>
                          <a:ea typeface="+mn-ea"/>
                          <a:cs typeface="+mn-cs"/>
                        </a:rPr>
                        <a:t>habilitación</a:t>
                      </a:r>
                      <a:r>
                        <a:rPr lang="es-ES" sz="1800" kern="1200" dirty="0">
                          <a:solidFill>
                            <a:schemeClr val="dk1"/>
                          </a:solidFill>
                          <a:effectLst/>
                          <a:latin typeface="+mn-lt"/>
                          <a:ea typeface="+mn-ea"/>
                          <a:cs typeface="+mn-cs"/>
                        </a:rPr>
                        <a:t> </a:t>
                      </a:r>
                      <a:r>
                        <a:rPr lang="es-ES" sz="1800" b="1" kern="1200" dirty="0">
                          <a:solidFill>
                            <a:schemeClr val="dk1"/>
                          </a:solidFill>
                          <a:effectLst/>
                          <a:latin typeface="+mn-lt"/>
                          <a:ea typeface="+mn-ea"/>
                          <a:cs typeface="+mn-cs"/>
                        </a:rPr>
                        <a:t>urbana</a:t>
                      </a:r>
                      <a:endParaRPr lang="es-ES" sz="1800" kern="1200" dirty="0">
                        <a:solidFill>
                          <a:schemeClr val="dk1"/>
                        </a:solidFill>
                        <a:effectLst/>
                        <a:latin typeface="+mn-lt"/>
                        <a:ea typeface="+mn-ea"/>
                        <a:cs typeface="+mn-cs"/>
                      </a:endParaRPr>
                    </a:p>
                    <a:p>
                      <a:pPr algn="just"/>
                      <a:endParaRPr lang="es-ES" sz="1800" kern="1200" dirty="0">
                        <a:solidFill>
                          <a:schemeClr val="dk1"/>
                        </a:solidFill>
                        <a:effectLst/>
                        <a:latin typeface="+mn-lt"/>
                        <a:ea typeface="+mn-ea"/>
                        <a:cs typeface="+mn-cs"/>
                      </a:endParaRPr>
                    </a:p>
                    <a:p>
                      <a:pPr algn="just"/>
                      <a:r>
                        <a:rPr lang="es-ES" sz="1800" kern="1200" dirty="0">
                          <a:solidFill>
                            <a:schemeClr val="dk1"/>
                          </a:solidFill>
                          <a:effectLst/>
                          <a:latin typeface="+mn-lt"/>
                          <a:ea typeface="+mn-ea"/>
                          <a:cs typeface="+mn-cs"/>
                        </a:rPr>
                        <a:t>De conformidad con el artículo 10 de la Ley </a:t>
                      </a:r>
                      <a:r>
                        <a:rPr lang="es-ES" sz="1800" kern="1200" dirty="0" err="1">
                          <a:solidFill>
                            <a:schemeClr val="dk1"/>
                          </a:solidFill>
                          <a:effectLst/>
                          <a:latin typeface="+mn-lt"/>
                          <a:ea typeface="+mn-ea"/>
                          <a:cs typeface="+mn-cs"/>
                        </a:rPr>
                        <a:t>Nº</a:t>
                      </a:r>
                      <a:r>
                        <a:rPr lang="es-ES" sz="1800" kern="1200" dirty="0">
                          <a:solidFill>
                            <a:schemeClr val="dk1"/>
                          </a:solidFill>
                          <a:effectLst/>
                          <a:latin typeface="+mn-lt"/>
                          <a:ea typeface="+mn-ea"/>
                          <a:cs typeface="+mn-cs"/>
                        </a:rPr>
                        <a:t> 29090, sólo es inscribible la recepción de obras de la habilitación urbana, salvo los supuestos de aprobación de habilitaciones urbanas nuevas con autorizaciones de construcción simultánea y/o venta garantizada de lotes, cualquiera sea la modalidad de la aprobación de la misma, en cuyo caso </a:t>
                      </a:r>
                      <a:r>
                        <a:rPr lang="es-ES" sz="1800" b="1" kern="1200" dirty="0">
                          <a:solidFill>
                            <a:schemeClr val="dk1"/>
                          </a:solidFill>
                          <a:effectLst/>
                          <a:latin typeface="+mn-lt"/>
                          <a:ea typeface="+mn-ea"/>
                          <a:cs typeface="+mn-cs"/>
                        </a:rPr>
                        <a:t>podrá anotarse preventivamente el proyecto de habilitación urbana.</a:t>
                      </a:r>
                    </a:p>
                    <a:p>
                      <a:pPr algn="just"/>
                      <a:endParaRPr lang="es-ES" sz="1800" kern="1200" dirty="0">
                        <a:solidFill>
                          <a:schemeClr val="dk1"/>
                        </a:solidFill>
                        <a:effectLst/>
                        <a:latin typeface="+mn-lt"/>
                        <a:ea typeface="+mn-ea"/>
                        <a:cs typeface="+mn-cs"/>
                      </a:endParaRPr>
                    </a:p>
                    <a:p>
                      <a:pPr algn="just"/>
                      <a:r>
                        <a:rPr lang="es-ES" sz="1800" kern="1200" dirty="0">
                          <a:solidFill>
                            <a:schemeClr val="dk1"/>
                          </a:solidFill>
                          <a:effectLst/>
                          <a:latin typeface="+mn-lt"/>
                          <a:ea typeface="+mn-ea"/>
                          <a:cs typeface="+mn-cs"/>
                        </a:rPr>
                        <a:t>En los casos de habilitaciones urbanas aprobadas que no cuenten con las autorizaciones previstas en el párrafo anterior podrá anotarse preventivamente el proyecto de habilitación urbana a solicitud y bajo responsabilidad del promotor, supuesto en el cual en ningún caso se </a:t>
                      </a:r>
                      <a:r>
                        <a:rPr lang="es-ES" sz="1800" kern="1200" dirty="0" err="1">
                          <a:solidFill>
                            <a:schemeClr val="dk1"/>
                          </a:solidFill>
                          <a:effectLst/>
                          <a:latin typeface="+mn-lt"/>
                          <a:ea typeface="+mn-ea"/>
                          <a:cs typeface="+mn-cs"/>
                        </a:rPr>
                        <a:t>preindependizarán</a:t>
                      </a:r>
                      <a:r>
                        <a:rPr lang="es-ES" sz="1800" kern="1200" dirty="0">
                          <a:solidFill>
                            <a:schemeClr val="dk1"/>
                          </a:solidFill>
                          <a:effectLst/>
                          <a:latin typeface="+mn-lt"/>
                          <a:ea typeface="+mn-ea"/>
                          <a:cs typeface="+mn-cs"/>
                        </a:rPr>
                        <a:t> los lotes conformantes de la habilitación urbana.</a:t>
                      </a:r>
                    </a:p>
                  </a:txBody>
                  <a:tcPr/>
                </a:tc>
                <a:extLst>
                  <a:ext uri="{0D108BD9-81ED-4DB2-BD59-A6C34878D82A}">
                    <a16:rowId xmlns:a16="http://schemas.microsoft.com/office/drawing/2014/main" val="4242447284"/>
                  </a:ext>
                </a:extLst>
              </a:tr>
            </a:tbl>
          </a:graphicData>
        </a:graphic>
      </p:graphicFrame>
    </p:spTree>
    <p:extLst>
      <p:ext uri="{BB962C8B-B14F-4D97-AF65-F5344CB8AC3E}">
        <p14:creationId xmlns:p14="http://schemas.microsoft.com/office/powerpoint/2010/main" val="212352496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7484E-00B3-4CAE-AB7A-9C3E760132F6}"/>
              </a:ext>
            </a:extLst>
          </p:cNvPr>
          <p:cNvSpPr>
            <a:spLocks noGrp="1"/>
          </p:cNvSpPr>
          <p:nvPr>
            <p:ph type="title"/>
          </p:nvPr>
        </p:nvSpPr>
        <p:spPr/>
        <p:txBody>
          <a:bodyPr/>
          <a:lstStyle/>
          <a:p>
            <a:pPr algn="ctr"/>
            <a:r>
              <a:rPr lang="es-PE" dirty="0">
                <a:solidFill>
                  <a:schemeClr val="accent1"/>
                </a:solidFill>
              </a:rPr>
              <a:t>¿Ya no es inscribible el proyecto de HU?</a:t>
            </a:r>
            <a:endParaRPr lang="es-ES" dirty="0">
              <a:solidFill>
                <a:schemeClr val="accent1"/>
              </a:solidFill>
            </a:endParaRPr>
          </a:p>
        </p:txBody>
      </p:sp>
      <p:sp>
        <p:nvSpPr>
          <p:cNvPr id="4" name="Marcador de número de diapositiva 3">
            <a:extLst>
              <a:ext uri="{FF2B5EF4-FFF2-40B4-BE49-F238E27FC236}">
                <a16:creationId xmlns:a16="http://schemas.microsoft.com/office/drawing/2014/main" id="{AFEEB29F-7FAD-4D13-97EF-62B2EC3969AC}"/>
              </a:ext>
            </a:extLst>
          </p:cNvPr>
          <p:cNvSpPr>
            <a:spLocks noGrp="1"/>
          </p:cNvSpPr>
          <p:nvPr>
            <p:ph type="sldNum" sz="quarter" idx="12"/>
          </p:nvPr>
        </p:nvSpPr>
        <p:spPr/>
        <p:txBody>
          <a:bodyPr/>
          <a:lstStyle/>
          <a:p>
            <a:fld id="{26A38985-89A9-43F5-B6E0-F0B98D275BCD}" type="slidenum">
              <a:rPr lang="es-PE" smtClean="0"/>
              <a:t>41</a:t>
            </a:fld>
            <a:endParaRPr lang="es-PE"/>
          </a:p>
        </p:txBody>
      </p:sp>
      <p:pic>
        <p:nvPicPr>
          <p:cNvPr id="5" name="Marcador de contenido 4">
            <a:extLst>
              <a:ext uri="{FF2B5EF4-FFF2-40B4-BE49-F238E27FC236}">
                <a16:creationId xmlns:a16="http://schemas.microsoft.com/office/drawing/2014/main" id="{B53D8B4F-9220-471E-B691-36712A786D9F}"/>
              </a:ext>
            </a:extLst>
          </p:cNvPr>
          <p:cNvPicPr>
            <a:picLocks noGrp="1"/>
          </p:cNvPicPr>
          <p:nvPr>
            <p:ph idx="1"/>
          </p:nvPr>
        </p:nvPicPr>
        <p:blipFill rotWithShape="1">
          <a:blip r:embed="rId2"/>
          <a:srcRect l="24871" t="14737" r="26623" b="27257"/>
          <a:stretch/>
        </p:blipFill>
        <p:spPr bwMode="auto">
          <a:xfrm>
            <a:off x="1884200" y="1270000"/>
            <a:ext cx="7615401" cy="513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732459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149F1A-9C99-44F1-A161-C454EE0C9241}"/>
              </a:ext>
            </a:extLst>
          </p:cNvPr>
          <p:cNvSpPr>
            <a:spLocks noGrp="1"/>
          </p:cNvSpPr>
          <p:nvPr>
            <p:ph type="title"/>
          </p:nvPr>
        </p:nvSpPr>
        <p:spPr/>
        <p:txBody>
          <a:bodyPr/>
          <a:lstStyle/>
          <a:p>
            <a:pPr algn="ctr"/>
            <a:r>
              <a:rPr lang="es-PE" dirty="0">
                <a:solidFill>
                  <a:schemeClr val="accent1"/>
                </a:solidFill>
              </a:rPr>
              <a:t>¿qué actos son inscribibles?</a:t>
            </a:r>
            <a:endParaRPr lang="es-ES" dirty="0">
              <a:solidFill>
                <a:schemeClr val="accent1"/>
              </a:solidFill>
            </a:endParaRPr>
          </a:p>
        </p:txBody>
      </p:sp>
      <p:sp>
        <p:nvSpPr>
          <p:cNvPr id="3" name="Marcador de contenido 2">
            <a:extLst>
              <a:ext uri="{FF2B5EF4-FFF2-40B4-BE49-F238E27FC236}">
                <a16:creationId xmlns:a16="http://schemas.microsoft.com/office/drawing/2014/main" id="{01AB76B9-3F50-4C2F-92CC-8C9070C78823}"/>
              </a:ext>
            </a:extLst>
          </p:cNvPr>
          <p:cNvSpPr>
            <a:spLocks noGrp="1"/>
          </p:cNvSpPr>
          <p:nvPr>
            <p:ph idx="1"/>
          </p:nvPr>
        </p:nvSpPr>
        <p:spPr/>
        <p:txBody>
          <a:bodyPr>
            <a:normAutofit/>
          </a:bodyPr>
          <a:lstStyle/>
          <a:p>
            <a:pPr algn="just">
              <a:spcBef>
                <a:spcPts val="1200"/>
              </a:spcBef>
              <a:spcAft>
                <a:spcPts val="1200"/>
              </a:spcAft>
            </a:pPr>
            <a:r>
              <a:rPr lang="es-ES" sz="2800" dirty="0"/>
              <a:t>“3.5 Inscripción registral</a:t>
            </a:r>
          </a:p>
          <a:p>
            <a:pPr algn="just">
              <a:spcBef>
                <a:spcPts val="1200"/>
              </a:spcBef>
              <a:spcAft>
                <a:spcPts val="1200"/>
              </a:spcAft>
            </a:pPr>
            <a:r>
              <a:rPr lang="es-ES" sz="2800" dirty="0"/>
              <a:t>La Licencia de Habilitación Urbana y/o de Edificación, su prórroga y revalidación, son inscribibles en la partida registral del predio.</a:t>
            </a:r>
          </a:p>
          <a:p>
            <a:pPr algn="just">
              <a:spcBef>
                <a:spcPts val="1200"/>
              </a:spcBef>
              <a:spcAft>
                <a:spcPts val="1200"/>
              </a:spcAft>
            </a:pPr>
            <a:r>
              <a:rPr lang="es-ES" sz="2800" dirty="0"/>
              <a:t>El asiento registral se cancela por el vencimiento de las citadas licencias o por la inscripción de la Recepción de Obras o de la Declaratoria de Edificación, según corresponda”.</a:t>
            </a:r>
          </a:p>
          <a:p>
            <a:pPr algn="just">
              <a:spcBef>
                <a:spcPts val="1200"/>
              </a:spcBef>
              <a:spcAft>
                <a:spcPts val="1200"/>
              </a:spcAft>
            </a:pPr>
            <a:r>
              <a:rPr lang="es-ES" sz="2800" dirty="0"/>
              <a:t>Reglamento de la Ley 29090</a:t>
            </a:r>
          </a:p>
        </p:txBody>
      </p:sp>
      <p:sp>
        <p:nvSpPr>
          <p:cNvPr id="4" name="Marcador de número de diapositiva 3">
            <a:extLst>
              <a:ext uri="{FF2B5EF4-FFF2-40B4-BE49-F238E27FC236}">
                <a16:creationId xmlns:a16="http://schemas.microsoft.com/office/drawing/2014/main" id="{81552190-66DB-4406-BE01-6011DA717F94}"/>
              </a:ext>
            </a:extLst>
          </p:cNvPr>
          <p:cNvSpPr>
            <a:spLocks noGrp="1"/>
          </p:cNvSpPr>
          <p:nvPr>
            <p:ph type="sldNum" sz="quarter" idx="12"/>
          </p:nvPr>
        </p:nvSpPr>
        <p:spPr/>
        <p:txBody>
          <a:bodyPr/>
          <a:lstStyle/>
          <a:p>
            <a:fld id="{26A38985-89A9-43F5-B6E0-F0B98D275BCD}" type="slidenum">
              <a:rPr lang="es-PE" smtClean="0"/>
              <a:t>42</a:t>
            </a:fld>
            <a:endParaRPr lang="es-PE"/>
          </a:p>
        </p:txBody>
      </p:sp>
    </p:spTree>
    <p:extLst>
      <p:ext uri="{BB962C8B-B14F-4D97-AF65-F5344CB8AC3E}">
        <p14:creationId xmlns:p14="http://schemas.microsoft.com/office/powerpoint/2010/main" val="2718736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626D6-84BC-45B1-8A74-62FCF7587650}"/>
              </a:ext>
            </a:extLst>
          </p:cNvPr>
          <p:cNvSpPr>
            <a:spLocks noGrp="1"/>
          </p:cNvSpPr>
          <p:nvPr>
            <p:ph type="title"/>
          </p:nvPr>
        </p:nvSpPr>
        <p:spPr/>
        <p:txBody>
          <a:bodyPr/>
          <a:lstStyle/>
          <a:p>
            <a:pPr algn="ctr"/>
            <a:r>
              <a:rPr lang="es-PE" sz="3600" dirty="0">
                <a:solidFill>
                  <a:schemeClr val="accent1"/>
                </a:solidFill>
              </a:rPr>
              <a:t>Anotaciones preventivas: Habilitaciones urbanas</a:t>
            </a:r>
            <a:endParaRPr lang="es-ES" sz="3600" dirty="0">
              <a:solidFill>
                <a:schemeClr val="accent1"/>
              </a:solidFill>
            </a:endParaRPr>
          </a:p>
        </p:txBody>
      </p:sp>
      <p:graphicFrame>
        <p:nvGraphicFramePr>
          <p:cNvPr id="5" name="Marcador de contenido 4">
            <a:extLst>
              <a:ext uri="{FF2B5EF4-FFF2-40B4-BE49-F238E27FC236}">
                <a16:creationId xmlns:a16="http://schemas.microsoft.com/office/drawing/2014/main" id="{C13F7B05-7545-4B03-B63F-4B753EF9704B}"/>
              </a:ext>
            </a:extLst>
          </p:cNvPr>
          <p:cNvGraphicFramePr>
            <a:graphicFrameLocks noGrp="1"/>
          </p:cNvGraphicFramePr>
          <p:nvPr>
            <p:ph idx="1"/>
            <p:extLst>
              <p:ext uri="{D42A27DB-BD31-4B8C-83A1-F6EECF244321}">
                <p14:modId xmlns:p14="http://schemas.microsoft.com/office/powerpoint/2010/main" val="2425917020"/>
              </p:ext>
            </p:extLst>
          </p:nvPr>
        </p:nvGraphicFramePr>
        <p:xfrm>
          <a:off x="609600" y="1600200"/>
          <a:ext cx="10363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número de diapositiva 3">
            <a:extLst>
              <a:ext uri="{FF2B5EF4-FFF2-40B4-BE49-F238E27FC236}">
                <a16:creationId xmlns:a16="http://schemas.microsoft.com/office/drawing/2014/main" id="{1993CAD9-E36E-476E-AB4A-B9474C4CA418}"/>
              </a:ext>
            </a:extLst>
          </p:cNvPr>
          <p:cNvSpPr>
            <a:spLocks noGrp="1"/>
          </p:cNvSpPr>
          <p:nvPr>
            <p:ph type="sldNum" sz="quarter" idx="12"/>
          </p:nvPr>
        </p:nvSpPr>
        <p:spPr/>
        <p:txBody>
          <a:bodyPr/>
          <a:lstStyle/>
          <a:p>
            <a:fld id="{26A38985-89A9-43F5-B6E0-F0B98D275BCD}" type="slidenum">
              <a:rPr lang="es-PE" smtClean="0"/>
              <a:t>43</a:t>
            </a:fld>
            <a:endParaRPr lang="es-PE"/>
          </a:p>
        </p:txBody>
      </p:sp>
    </p:spTree>
    <p:extLst>
      <p:ext uri="{BB962C8B-B14F-4D97-AF65-F5344CB8AC3E}">
        <p14:creationId xmlns:p14="http://schemas.microsoft.com/office/powerpoint/2010/main" val="4292792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575A8-A80B-48D6-B258-473A7354347E}"/>
              </a:ext>
            </a:extLst>
          </p:cNvPr>
          <p:cNvSpPr>
            <a:spLocks noGrp="1"/>
          </p:cNvSpPr>
          <p:nvPr>
            <p:ph type="title"/>
          </p:nvPr>
        </p:nvSpPr>
        <p:spPr/>
        <p:txBody>
          <a:bodyPr/>
          <a:lstStyle/>
          <a:p>
            <a:pPr algn="ctr"/>
            <a:r>
              <a:rPr lang="es-PE" dirty="0">
                <a:solidFill>
                  <a:schemeClr val="accent1"/>
                </a:solidFill>
              </a:rPr>
              <a:t>Acuerdos plenarios</a:t>
            </a:r>
            <a:endParaRPr lang="es-ES" dirty="0">
              <a:solidFill>
                <a:schemeClr val="accent1"/>
              </a:solidFill>
            </a:endParaRPr>
          </a:p>
        </p:txBody>
      </p:sp>
      <p:graphicFrame>
        <p:nvGraphicFramePr>
          <p:cNvPr id="5" name="Tabla 5">
            <a:extLst>
              <a:ext uri="{FF2B5EF4-FFF2-40B4-BE49-F238E27FC236}">
                <a16:creationId xmlns:a16="http://schemas.microsoft.com/office/drawing/2014/main" id="{9D49FEA1-8EDE-42AF-BDF3-9B1E248451CE}"/>
              </a:ext>
            </a:extLst>
          </p:cNvPr>
          <p:cNvGraphicFramePr>
            <a:graphicFrameLocks noGrp="1"/>
          </p:cNvGraphicFramePr>
          <p:nvPr>
            <p:ph idx="1"/>
            <p:extLst>
              <p:ext uri="{D42A27DB-BD31-4B8C-83A1-F6EECF244321}">
                <p14:modId xmlns:p14="http://schemas.microsoft.com/office/powerpoint/2010/main" val="3496405836"/>
              </p:ext>
            </p:extLst>
          </p:nvPr>
        </p:nvGraphicFramePr>
        <p:xfrm>
          <a:off x="287873" y="1346200"/>
          <a:ext cx="10768000" cy="5125720"/>
        </p:xfrm>
        <a:graphic>
          <a:graphicData uri="http://schemas.openxmlformats.org/drawingml/2006/table">
            <a:tbl>
              <a:tblPr firstRow="1" bandRow="1">
                <a:tableStyleId>{5C22544A-7EE6-4342-B048-85BDC9FD1C3A}</a:tableStyleId>
              </a:tblPr>
              <a:tblGrid>
                <a:gridCol w="5080000">
                  <a:extLst>
                    <a:ext uri="{9D8B030D-6E8A-4147-A177-3AD203B41FA5}">
                      <a16:colId xmlns:a16="http://schemas.microsoft.com/office/drawing/2014/main" val="920183900"/>
                    </a:ext>
                  </a:extLst>
                </a:gridCol>
                <a:gridCol w="5688000">
                  <a:extLst>
                    <a:ext uri="{9D8B030D-6E8A-4147-A177-3AD203B41FA5}">
                      <a16:colId xmlns:a16="http://schemas.microsoft.com/office/drawing/2014/main" val="318758659"/>
                    </a:ext>
                  </a:extLst>
                </a:gridCol>
              </a:tblGrid>
              <a:tr h="370840">
                <a:tc>
                  <a:txBody>
                    <a:bodyPr/>
                    <a:lstStyle/>
                    <a:p>
                      <a:pPr algn="ctr"/>
                      <a:r>
                        <a:rPr lang="es-PE" dirty="0"/>
                        <a:t>Transferencia</a:t>
                      </a:r>
                      <a:endParaRPr lang="es-ES" dirty="0"/>
                    </a:p>
                  </a:txBody>
                  <a:tcPr>
                    <a:solidFill>
                      <a:schemeClr val="bg1">
                        <a:lumMod val="50000"/>
                      </a:schemeClr>
                    </a:solidFill>
                  </a:tcPr>
                </a:tc>
                <a:tc>
                  <a:txBody>
                    <a:bodyPr/>
                    <a:lstStyle/>
                    <a:p>
                      <a:pPr algn="ctr"/>
                      <a:r>
                        <a:rPr lang="es-PE" i="0" dirty="0"/>
                        <a:t>Hipoteca</a:t>
                      </a:r>
                      <a:endParaRPr lang="es-ES" i="0" dirty="0"/>
                    </a:p>
                  </a:txBody>
                  <a:tcPr>
                    <a:solidFill>
                      <a:schemeClr val="bg1">
                        <a:lumMod val="50000"/>
                      </a:schemeClr>
                    </a:solidFill>
                  </a:tcPr>
                </a:tc>
                <a:extLst>
                  <a:ext uri="{0D108BD9-81ED-4DB2-BD59-A6C34878D82A}">
                    <a16:rowId xmlns:a16="http://schemas.microsoft.com/office/drawing/2014/main" val="3779248785"/>
                  </a:ext>
                </a:extLst>
              </a:tr>
              <a:tr h="370840">
                <a:tc>
                  <a:txBody>
                    <a:bodyPr/>
                    <a:lstStyle/>
                    <a:p>
                      <a:pPr algn="just"/>
                      <a:r>
                        <a:rPr lang="es-ES" sz="1800" kern="1200" dirty="0">
                          <a:solidFill>
                            <a:schemeClr val="dk1"/>
                          </a:solidFill>
                          <a:effectLst/>
                          <a:latin typeface="+mn-lt"/>
                          <a:ea typeface="+mn-ea"/>
                          <a:cs typeface="+mn-cs"/>
                        </a:rPr>
                        <a:t> </a:t>
                      </a:r>
                    </a:p>
                    <a:p>
                      <a:pPr algn="just"/>
                      <a:r>
                        <a:rPr lang="es-ES" sz="1800" b="1" kern="1200" dirty="0">
                          <a:solidFill>
                            <a:schemeClr val="dk1"/>
                          </a:solidFill>
                          <a:effectLst/>
                          <a:latin typeface="+mn-lt"/>
                          <a:ea typeface="+mn-ea"/>
                          <a:cs typeface="+mn-cs"/>
                        </a:rPr>
                        <a:t>CLXIV PLENO </a:t>
                      </a:r>
                      <a:endParaRPr lang="es-ES" sz="1800" kern="1200" dirty="0">
                        <a:solidFill>
                          <a:schemeClr val="dk1"/>
                        </a:solidFill>
                        <a:effectLst/>
                        <a:latin typeface="+mn-lt"/>
                        <a:ea typeface="+mn-ea"/>
                        <a:cs typeface="+mn-cs"/>
                      </a:endParaRPr>
                    </a:p>
                    <a:p>
                      <a:pPr algn="just"/>
                      <a:r>
                        <a:rPr lang="es-ES" sz="1800" kern="1200" dirty="0">
                          <a:solidFill>
                            <a:schemeClr val="dk1"/>
                          </a:solidFill>
                          <a:effectLst/>
                          <a:latin typeface="+mn-lt"/>
                          <a:ea typeface="+mn-ea"/>
                          <a:cs typeface="+mn-cs"/>
                        </a:rPr>
                        <a:t>Sesión extraordinaria modalidad no presencial realizada el día 19 de octubre de 2016. </a:t>
                      </a:r>
                    </a:p>
                    <a:p>
                      <a:pPr algn="just"/>
                      <a:r>
                        <a:rPr lang="es-ES" sz="1800" b="1" kern="1200" dirty="0">
                          <a:solidFill>
                            <a:schemeClr val="dk1"/>
                          </a:solidFill>
                          <a:effectLst/>
                          <a:latin typeface="+mn-lt"/>
                          <a:ea typeface="+mn-ea"/>
                          <a:cs typeface="+mn-cs"/>
                        </a:rPr>
                        <a:t>TRANSFERENCIA DE ÁREAS EN PROYECTO DE HABILITACIÓN URBANA. </a:t>
                      </a:r>
                      <a:endParaRPr lang="es-ES" sz="1800" kern="1200" dirty="0">
                        <a:solidFill>
                          <a:schemeClr val="dk1"/>
                        </a:solidFill>
                        <a:effectLst/>
                        <a:latin typeface="+mn-lt"/>
                        <a:ea typeface="+mn-ea"/>
                        <a:cs typeface="+mn-cs"/>
                      </a:endParaRPr>
                    </a:p>
                    <a:p>
                      <a:pPr algn="just"/>
                      <a:r>
                        <a:rPr lang="es-ES" sz="1800" kern="1200" dirty="0">
                          <a:solidFill>
                            <a:schemeClr val="dk1"/>
                          </a:solidFill>
                          <a:effectLst/>
                          <a:latin typeface="+mn-lt"/>
                          <a:ea typeface="+mn-ea"/>
                          <a:cs typeface="+mn-cs"/>
                        </a:rPr>
                        <a:t>Procede inscribir la transferencia del íntegro de un predio matriz sobre el cual se ha registrado el proyecto de habilitación urbana, lo cual implica la transferencia tanto de la futura área útil como del resto de las áreas (que incluye el área de aportes), siendo consecuencia de ello que el adquirente se sustituye en la calidad de habilitador.</a:t>
                      </a:r>
                    </a:p>
                    <a:p>
                      <a:pPr algn="just"/>
                      <a:endParaRPr lang="es-ES" dirty="0"/>
                    </a:p>
                  </a:txBody>
                  <a:tcPr/>
                </a:tc>
                <a:tc>
                  <a:txBody>
                    <a:bodyPr/>
                    <a:lstStyle/>
                    <a:p>
                      <a:pPr algn="just"/>
                      <a:r>
                        <a:rPr lang="es-ES" sz="1800" b="1" i="0" kern="1200" dirty="0">
                          <a:solidFill>
                            <a:schemeClr val="dk1"/>
                          </a:solidFill>
                          <a:effectLst/>
                          <a:latin typeface="+mn-lt"/>
                          <a:ea typeface="+mn-ea"/>
                          <a:cs typeface="+mn-cs"/>
                        </a:rPr>
                        <a:t>LXXX PLENO </a:t>
                      </a:r>
                      <a:endParaRPr lang="es-ES" sz="1800" i="0" kern="1200" dirty="0">
                        <a:solidFill>
                          <a:schemeClr val="dk1"/>
                        </a:solidFill>
                        <a:effectLst/>
                        <a:latin typeface="+mn-lt"/>
                        <a:ea typeface="+mn-ea"/>
                        <a:cs typeface="+mn-cs"/>
                      </a:endParaRPr>
                    </a:p>
                    <a:p>
                      <a:pPr algn="just"/>
                      <a:r>
                        <a:rPr lang="es-ES" sz="1800" i="0" kern="1200" dirty="0">
                          <a:solidFill>
                            <a:schemeClr val="dk1"/>
                          </a:solidFill>
                          <a:effectLst/>
                          <a:latin typeface="+mn-lt"/>
                          <a:ea typeface="+mn-ea"/>
                          <a:cs typeface="+mn-cs"/>
                        </a:rPr>
                        <a:t>Sesión ordinaria y presencial realizada los día 15 y 16 de diciembre de 2011.</a:t>
                      </a:r>
                    </a:p>
                    <a:p>
                      <a:pPr algn="just"/>
                      <a:r>
                        <a:rPr lang="es-ES" sz="1800" b="1" i="0" kern="1200" dirty="0">
                          <a:solidFill>
                            <a:schemeClr val="dk1"/>
                          </a:solidFill>
                          <a:effectLst/>
                          <a:latin typeface="+mn-lt"/>
                          <a:ea typeface="+mn-ea"/>
                          <a:cs typeface="+mn-cs"/>
                        </a:rPr>
                        <a:t>CONSTITUCIÓN DE HIPOTECA DURANTE LA VIGENCIA DE LA ANOTACIÓN PREVENTIVA DE APROBACIÓN DE HABILITACIÓN URBANA. </a:t>
                      </a:r>
                      <a:endParaRPr lang="es-ES" sz="1800" i="0" kern="1200" dirty="0">
                        <a:solidFill>
                          <a:schemeClr val="dk1"/>
                        </a:solidFill>
                        <a:effectLst/>
                        <a:latin typeface="+mn-lt"/>
                        <a:ea typeface="+mn-ea"/>
                        <a:cs typeface="+mn-cs"/>
                      </a:endParaRPr>
                    </a:p>
                    <a:p>
                      <a:pPr algn="just"/>
                      <a:r>
                        <a:rPr lang="es-ES" sz="1800" i="0" kern="1200" dirty="0">
                          <a:solidFill>
                            <a:schemeClr val="dk1"/>
                          </a:solidFill>
                          <a:effectLst/>
                          <a:latin typeface="+mn-lt"/>
                          <a:ea typeface="+mn-ea"/>
                          <a:cs typeface="+mn-cs"/>
                        </a:rPr>
                        <a:t>“Mientras se encuentre vigente la anotación preventiva de aprobación de habilitación urbana, no procede la inscripción de constitución de hipotecas sobre lotes individuales en las partidas pre independizadas. </a:t>
                      </a:r>
                    </a:p>
                    <a:p>
                      <a:pPr algn="just"/>
                      <a:r>
                        <a:rPr lang="es-ES" sz="1800" i="0" kern="1200" dirty="0">
                          <a:solidFill>
                            <a:schemeClr val="dk1"/>
                          </a:solidFill>
                          <a:effectLst/>
                          <a:latin typeface="+mn-lt"/>
                          <a:ea typeface="+mn-ea"/>
                          <a:cs typeface="+mn-cs"/>
                        </a:rPr>
                        <a:t>Sin perjuicio de lo indicado y estando vigentes las partidas pre independizadas, es procedente la inscripción de la hipoteca sobre la totalidad del predio matriz, la misma que será trasladada simultáneamente a las partidas pre independizadas, siempre que se trate del mismo propietario”.</a:t>
                      </a:r>
                    </a:p>
                    <a:p>
                      <a:pPr algn="just"/>
                      <a:endParaRPr lang="es-ES" i="0" dirty="0"/>
                    </a:p>
                  </a:txBody>
                  <a:tcPr/>
                </a:tc>
                <a:extLst>
                  <a:ext uri="{0D108BD9-81ED-4DB2-BD59-A6C34878D82A}">
                    <a16:rowId xmlns:a16="http://schemas.microsoft.com/office/drawing/2014/main" val="1053473703"/>
                  </a:ext>
                </a:extLst>
              </a:tr>
            </a:tbl>
          </a:graphicData>
        </a:graphic>
      </p:graphicFrame>
      <p:sp>
        <p:nvSpPr>
          <p:cNvPr id="4" name="Marcador de número de diapositiva 3">
            <a:extLst>
              <a:ext uri="{FF2B5EF4-FFF2-40B4-BE49-F238E27FC236}">
                <a16:creationId xmlns:a16="http://schemas.microsoft.com/office/drawing/2014/main" id="{24C1E401-A965-4D90-9B0D-90D211176C4B}"/>
              </a:ext>
            </a:extLst>
          </p:cNvPr>
          <p:cNvSpPr>
            <a:spLocks noGrp="1"/>
          </p:cNvSpPr>
          <p:nvPr>
            <p:ph type="sldNum" sz="quarter" idx="12"/>
          </p:nvPr>
        </p:nvSpPr>
        <p:spPr/>
        <p:txBody>
          <a:bodyPr/>
          <a:lstStyle/>
          <a:p>
            <a:fld id="{26A38985-89A9-43F5-B6E0-F0B98D275BCD}" type="slidenum">
              <a:rPr lang="es-PE" smtClean="0"/>
              <a:t>44</a:t>
            </a:fld>
            <a:endParaRPr lang="es-PE"/>
          </a:p>
        </p:txBody>
      </p:sp>
    </p:spTree>
    <p:extLst>
      <p:ext uri="{BB962C8B-B14F-4D97-AF65-F5344CB8AC3E}">
        <p14:creationId xmlns:p14="http://schemas.microsoft.com/office/powerpoint/2010/main" val="2654356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32FEF7-B49D-4DEC-9EDB-6009C9BA6EC5}"/>
              </a:ext>
            </a:extLst>
          </p:cNvPr>
          <p:cNvSpPr>
            <a:spLocks noGrp="1"/>
          </p:cNvSpPr>
          <p:nvPr>
            <p:ph type="title"/>
          </p:nvPr>
        </p:nvSpPr>
        <p:spPr/>
        <p:txBody>
          <a:bodyPr/>
          <a:lstStyle/>
          <a:p>
            <a:pPr algn="ctr"/>
            <a:r>
              <a:rPr lang="es-PE" dirty="0">
                <a:solidFill>
                  <a:schemeClr val="accent1"/>
                </a:solidFill>
              </a:rPr>
              <a:t>¿y el acuerdo plenario?</a:t>
            </a:r>
            <a:endParaRPr lang="es-ES" dirty="0">
              <a:solidFill>
                <a:schemeClr val="accent1"/>
              </a:solidFill>
            </a:endParaRPr>
          </a:p>
        </p:txBody>
      </p:sp>
      <p:sp>
        <p:nvSpPr>
          <p:cNvPr id="4" name="Marcador de número de diapositiva 3">
            <a:extLst>
              <a:ext uri="{FF2B5EF4-FFF2-40B4-BE49-F238E27FC236}">
                <a16:creationId xmlns:a16="http://schemas.microsoft.com/office/drawing/2014/main" id="{1F5CAE78-AB47-4909-A1EC-E0EF440F622D}"/>
              </a:ext>
            </a:extLst>
          </p:cNvPr>
          <p:cNvSpPr>
            <a:spLocks noGrp="1"/>
          </p:cNvSpPr>
          <p:nvPr>
            <p:ph type="sldNum" sz="quarter" idx="12"/>
          </p:nvPr>
        </p:nvSpPr>
        <p:spPr/>
        <p:txBody>
          <a:bodyPr/>
          <a:lstStyle/>
          <a:p>
            <a:fld id="{26A38985-89A9-43F5-B6E0-F0B98D275BCD}" type="slidenum">
              <a:rPr lang="es-PE" smtClean="0"/>
              <a:t>45</a:t>
            </a:fld>
            <a:endParaRPr lang="es-PE"/>
          </a:p>
        </p:txBody>
      </p:sp>
      <p:pic>
        <p:nvPicPr>
          <p:cNvPr id="5" name="Marcador de contenido 4">
            <a:extLst>
              <a:ext uri="{FF2B5EF4-FFF2-40B4-BE49-F238E27FC236}">
                <a16:creationId xmlns:a16="http://schemas.microsoft.com/office/drawing/2014/main" id="{6ED87B42-29FD-4690-83D5-B158BAADA0C7}"/>
              </a:ext>
            </a:extLst>
          </p:cNvPr>
          <p:cNvPicPr>
            <a:picLocks noGrp="1"/>
          </p:cNvPicPr>
          <p:nvPr>
            <p:ph idx="1"/>
          </p:nvPr>
        </p:nvPicPr>
        <p:blipFill rotWithShape="1">
          <a:blip r:embed="rId2"/>
          <a:srcRect l="5644" t="15050" r="4927" b="7818"/>
          <a:stretch/>
        </p:blipFill>
        <p:spPr bwMode="auto">
          <a:xfrm>
            <a:off x="914400" y="1600200"/>
            <a:ext cx="96012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58876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574D05-D28A-4032-B63A-34E9D6155594}"/>
              </a:ext>
            </a:extLst>
          </p:cNvPr>
          <p:cNvSpPr>
            <a:spLocks noGrp="1"/>
          </p:cNvSpPr>
          <p:nvPr>
            <p:ph type="title"/>
          </p:nvPr>
        </p:nvSpPr>
        <p:spPr/>
        <p:txBody>
          <a:bodyPr/>
          <a:lstStyle/>
          <a:p>
            <a:pPr algn="ctr"/>
            <a:r>
              <a:rPr lang="es-PE" dirty="0">
                <a:solidFill>
                  <a:schemeClr val="accent1"/>
                </a:solidFill>
              </a:rPr>
              <a:t>Recepción de obras</a:t>
            </a:r>
            <a:endParaRPr lang="es-ES" dirty="0">
              <a:solidFill>
                <a:schemeClr val="accent1"/>
              </a:solidFill>
            </a:endParaRPr>
          </a:p>
        </p:txBody>
      </p:sp>
      <p:graphicFrame>
        <p:nvGraphicFramePr>
          <p:cNvPr id="5" name="Tabla 5">
            <a:extLst>
              <a:ext uri="{FF2B5EF4-FFF2-40B4-BE49-F238E27FC236}">
                <a16:creationId xmlns:a16="http://schemas.microsoft.com/office/drawing/2014/main" id="{28534FBD-3B01-42B5-936C-ED98DABE3A76}"/>
              </a:ext>
            </a:extLst>
          </p:cNvPr>
          <p:cNvGraphicFramePr>
            <a:graphicFrameLocks noGrp="1"/>
          </p:cNvGraphicFramePr>
          <p:nvPr>
            <p:ph idx="1"/>
            <p:extLst>
              <p:ext uri="{D42A27DB-BD31-4B8C-83A1-F6EECF244321}">
                <p14:modId xmlns:p14="http://schemas.microsoft.com/office/powerpoint/2010/main" val="2487894370"/>
              </p:ext>
            </p:extLst>
          </p:nvPr>
        </p:nvGraphicFramePr>
        <p:xfrm>
          <a:off x="609600" y="1600200"/>
          <a:ext cx="10160000" cy="4028440"/>
        </p:xfrm>
        <a:graphic>
          <a:graphicData uri="http://schemas.openxmlformats.org/drawingml/2006/table">
            <a:tbl>
              <a:tblPr firstRow="1" bandRow="1">
                <a:tableStyleId>{5C22544A-7EE6-4342-B048-85BDC9FD1C3A}</a:tableStyleId>
              </a:tblPr>
              <a:tblGrid>
                <a:gridCol w="5080000">
                  <a:extLst>
                    <a:ext uri="{9D8B030D-6E8A-4147-A177-3AD203B41FA5}">
                      <a16:colId xmlns:a16="http://schemas.microsoft.com/office/drawing/2014/main" val="336051754"/>
                    </a:ext>
                  </a:extLst>
                </a:gridCol>
                <a:gridCol w="5080000">
                  <a:extLst>
                    <a:ext uri="{9D8B030D-6E8A-4147-A177-3AD203B41FA5}">
                      <a16:colId xmlns:a16="http://schemas.microsoft.com/office/drawing/2014/main" val="941695170"/>
                    </a:ext>
                  </a:extLst>
                </a:gridCol>
              </a:tblGrid>
              <a:tr h="370840">
                <a:tc>
                  <a:txBody>
                    <a:bodyPr/>
                    <a:lstStyle/>
                    <a:p>
                      <a:pPr algn="ctr"/>
                      <a:r>
                        <a:rPr lang="es-PE" sz="1600" dirty="0"/>
                        <a:t>Reglamento de Inscripciones del Registro de Predios</a:t>
                      </a:r>
                      <a:endParaRPr lang="es-ES" sz="1600" dirty="0"/>
                    </a:p>
                  </a:txBody>
                  <a:tcPr>
                    <a:solidFill>
                      <a:schemeClr val="bg1">
                        <a:lumMod val="50000"/>
                      </a:schemeClr>
                    </a:solidFill>
                  </a:tcPr>
                </a:tc>
                <a:tc>
                  <a:txBody>
                    <a:bodyPr/>
                    <a:lstStyle/>
                    <a:p>
                      <a:pPr algn="ctr"/>
                      <a:r>
                        <a:rPr lang="es-PE" dirty="0"/>
                        <a:t>Acuerdo plenario</a:t>
                      </a:r>
                      <a:endParaRPr lang="es-ES" dirty="0"/>
                    </a:p>
                  </a:txBody>
                  <a:tcPr>
                    <a:solidFill>
                      <a:schemeClr val="bg1">
                        <a:lumMod val="50000"/>
                      </a:schemeClr>
                    </a:solidFill>
                  </a:tcPr>
                </a:tc>
                <a:extLst>
                  <a:ext uri="{0D108BD9-81ED-4DB2-BD59-A6C34878D82A}">
                    <a16:rowId xmlns:a16="http://schemas.microsoft.com/office/drawing/2014/main" val="1161432090"/>
                  </a:ext>
                </a:extLst>
              </a:tr>
              <a:tr h="370840">
                <a:tc>
                  <a:txBody>
                    <a:bodyPr/>
                    <a:lstStyle/>
                    <a:p>
                      <a:endParaRPr lang="es-PE" dirty="0"/>
                    </a:p>
                    <a:p>
                      <a:pPr marL="285750" indent="-285750" algn="just">
                        <a:buFont typeface="Arial" panose="020B0604020202020204" pitchFamily="34" charset="0"/>
                        <a:buChar char="•"/>
                      </a:pPr>
                      <a:r>
                        <a:rPr lang="es-ES" dirty="0"/>
                        <a:t>Artículo 41: Contenido del asiento de recepción de obras.</a:t>
                      </a:r>
                    </a:p>
                    <a:p>
                      <a:pPr marL="285750" indent="-285750" algn="just">
                        <a:buFont typeface="Arial" panose="020B0604020202020204" pitchFamily="34" charset="0"/>
                        <a:buChar char="•"/>
                      </a:pPr>
                      <a:r>
                        <a:rPr lang="es-ES" dirty="0"/>
                        <a:t>Artículo 42: recepción de obras con variación de área, linderos y medidas perimétricas.</a:t>
                      </a:r>
                    </a:p>
                    <a:p>
                      <a:pPr marL="285750" indent="-285750" algn="just">
                        <a:buFont typeface="Arial" panose="020B0604020202020204" pitchFamily="34" charset="0"/>
                        <a:buChar char="•"/>
                      </a:pPr>
                      <a:r>
                        <a:rPr lang="es-ES" dirty="0"/>
                        <a:t>Artículo 43: recepción por SAP.</a:t>
                      </a:r>
                    </a:p>
                    <a:p>
                      <a:pPr marL="285750" indent="-285750" algn="just">
                        <a:buFont typeface="Arial" panose="020B0604020202020204" pitchFamily="34" charset="0"/>
                        <a:buChar char="•"/>
                      </a:pPr>
                      <a:r>
                        <a:rPr lang="es-ES" dirty="0"/>
                        <a:t>Artículo 44: recepción parcial de obras en habilitaciones urbanas ejecutadas por etapas.</a:t>
                      </a:r>
                    </a:p>
                    <a:p>
                      <a:pPr marL="285750" indent="-285750" algn="just">
                        <a:buFont typeface="Arial" panose="020B0604020202020204" pitchFamily="34" charset="0"/>
                        <a:buChar char="•"/>
                      </a:pPr>
                      <a:endParaRPr lang="es-ES" dirty="0"/>
                    </a:p>
                  </a:txBody>
                  <a:tcPr/>
                </a:tc>
                <a:tc>
                  <a:txBody>
                    <a:bodyPr/>
                    <a:lstStyle/>
                    <a:p>
                      <a:pPr algn="just"/>
                      <a:r>
                        <a:rPr lang="es-ES" sz="1800" b="1" kern="1200" dirty="0">
                          <a:solidFill>
                            <a:schemeClr val="dk1"/>
                          </a:solidFill>
                          <a:effectLst/>
                          <a:latin typeface="+mn-lt"/>
                          <a:ea typeface="+mn-ea"/>
                          <a:cs typeface="+mn-cs"/>
                        </a:rPr>
                        <a:t>CLXII PLENO </a:t>
                      </a:r>
                      <a:endParaRPr lang="es-ES" sz="1800" kern="1200" dirty="0">
                        <a:solidFill>
                          <a:schemeClr val="dk1"/>
                        </a:solidFill>
                        <a:effectLst/>
                        <a:latin typeface="+mn-lt"/>
                        <a:ea typeface="+mn-ea"/>
                        <a:cs typeface="+mn-cs"/>
                      </a:endParaRPr>
                    </a:p>
                    <a:p>
                      <a:pPr algn="just"/>
                      <a:r>
                        <a:rPr lang="es-ES" sz="1800" kern="1200" dirty="0">
                          <a:solidFill>
                            <a:schemeClr val="dk1"/>
                          </a:solidFill>
                          <a:effectLst/>
                          <a:latin typeface="+mn-lt"/>
                          <a:ea typeface="+mn-ea"/>
                          <a:cs typeface="+mn-cs"/>
                        </a:rPr>
                        <a:t>Sesión extraordinaria modalidad no presencial realizada los días 10 y 11 de octubre de 2016.</a:t>
                      </a:r>
                    </a:p>
                    <a:p>
                      <a:pPr algn="just"/>
                      <a:r>
                        <a:rPr lang="es-ES" sz="1800" b="1" kern="1200" dirty="0">
                          <a:solidFill>
                            <a:schemeClr val="dk1"/>
                          </a:solidFill>
                          <a:effectLst/>
                          <a:latin typeface="+mn-lt"/>
                          <a:ea typeface="+mn-ea"/>
                          <a:cs typeface="+mn-cs"/>
                        </a:rPr>
                        <a:t>Título traslativo de propiedad de los lotes aportados en un procedimiento de habilitación urbana </a:t>
                      </a:r>
                      <a:endParaRPr lang="es-ES" sz="1800" kern="1200" dirty="0">
                        <a:solidFill>
                          <a:schemeClr val="dk1"/>
                        </a:solidFill>
                        <a:effectLst/>
                        <a:latin typeface="+mn-lt"/>
                        <a:ea typeface="+mn-ea"/>
                        <a:cs typeface="+mn-cs"/>
                      </a:endParaRPr>
                    </a:p>
                    <a:p>
                      <a:pPr algn="just"/>
                      <a:r>
                        <a:rPr lang="es-ES" sz="1800" i="1" kern="1200" dirty="0">
                          <a:solidFill>
                            <a:schemeClr val="dk1"/>
                          </a:solidFill>
                          <a:effectLst/>
                          <a:latin typeface="+mn-lt"/>
                          <a:ea typeface="+mn-ea"/>
                          <a:cs typeface="+mn-cs"/>
                        </a:rPr>
                        <a:t>“De acuerdo con la Ley de Habilitaciones Urbanas, el título traslativo es la resolución de recepción de obras. En tal sentido, solamente se requiere la petición de la entidad beneficiaria para la inscripción del bien a su favor si no se hizo con la inscripción de la recepción de obras”</a:t>
                      </a:r>
                      <a:r>
                        <a:rPr lang="es-ES" sz="1800" kern="1200" dirty="0">
                          <a:solidFill>
                            <a:schemeClr val="dk1"/>
                          </a:solidFill>
                          <a:effectLst/>
                          <a:latin typeface="+mn-lt"/>
                          <a:ea typeface="+mn-ea"/>
                          <a:cs typeface="+mn-cs"/>
                        </a:rPr>
                        <a:t>.</a:t>
                      </a:r>
                    </a:p>
                    <a:p>
                      <a:pPr algn="just"/>
                      <a:endParaRPr lang="es-ES" dirty="0"/>
                    </a:p>
                  </a:txBody>
                  <a:tcPr/>
                </a:tc>
                <a:extLst>
                  <a:ext uri="{0D108BD9-81ED-4DB2-BD59-A6C34878D82A}">
                    <a16:rowId xmlns:a16="http://schemas.microsoft.com/office/drawing/2014/main" val="167482717"/>
                  </a:ext>
                </a:extLst>
              </a:tr>
            </a:tbl>
          </a:graphicData>
        </a:graphic>
      </p:graphicFrame>
      <p:sp>
        <p:nvSpPr>
          <p:cNvPr id="4" name="Marcador de número de diapositiva 3">
            <a:extLst>
              <a:ext uri="{FF2B5EF4-FFF2-40B4-BE49-F238E27FC236}">
                <a16:creationId xmlns:a16="http://schemas.microsoft.com/office/drawing/2014/main" id="{5FC9FE97-87FE-4518-A865-8EC91A2610FA}"/>
              </a:ext>
            </a:extLst>
          </p:cNvPr>
          <p:cNvSpPr>
            <a:spLocks noGrp="1"/>
          </p:cNvSpPr>
          <p:nvPr>
            <p:ph type="sldNum" sz="quarter" idx="12"/>
          </p:nvPr>
        </p:nvSpPr>
        <p:spPr/>
        <p:txBody>
          <a:bodyPr/>
          <a:lstStyle/>
          <a:p>
            <a:fld id="{26A38985-89A9-43F5-B6E0-F0B98D275BCD}" type="slidenum">
              <a:rPr lang="es-PE" smtClean="0"/>
              <a:t>46</a:t>
            </a:fld>
            <a:endParaRPr lang="es-PE"/>
          </a:p>
        </p:txBody>
      </p:sp>
    </p:spTree>
    <p:extLst>
      <p:ext uri="{BB962C8B-B14F-4D97-AF65-F5344CB8AC3E}">
        <p14:creationId xmlns:p14="http://schemas.microsoft.com/office/powerpoint/2010/main" val="486098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136A1D-6228-4B48-923E-CAAACDFC8BE1}"/>
              </a:ext>
            </a:extLst>
          </p:cNvPr>
          <p:cNvSpPr>
            <a:spLocks noGrp="1"/>
          </p:cNvSpPr>
          <p:nvPr>
            <p:ph type="title"/>
          </p:nvPr>
        </p:nvSpPr>
        <p:spPr/>
        <p:txBody>
          <a:bodyPr/>
          <a:lstStyle/>
          <a:p>
            <a:pPr algn="ctr"/>
            <a:r>
              <a:rPr lang="es-PE" sz="3600" dirty="0">
                <a:solidFill>
                  <a:schemeClr val="accent1"/>
                </a:solidFill>
              </a:rPr>
              <a:t>¿Es aplicable a todos los aportes reglamentarios?</a:t>
            </a:r>
            <a:endParaRPr lang="es-ES" sz="3600" dirty="0">
              <a:solidFill>
                <a:schemeClr val="accent1"/>
              </a:solidFill>
            </a:endParaRPr>
          </a:p>
        </p:txBody>
      </p:sp>
      <p:sp>
        <p:nvSpPr>
          <p:cNvPr id="4" name="Marcador de número de diapositiva 3">
            <a:extLst>
              <a:ext uri="{FF2B5EF4-FFF2-40B4-BE49-F238E27FC236}">
                <a16:creationId xmlns:a16="http://schemas.microsoft.com/office/drawing/2014/main" id="{CE5C21D3-C377-4106-9901-59B0D152F1CD}"/>
              </a:ext>
            </a:extLst>
          </p:cNvPr>
          <p:cNvSpPr>
            <a:spLocks noGrp="1"/>
          </p:cNvSpPr>
          <p:nvPr>
            <p:ph type="sldNum" sz="quarter" idx="12"/>
          </p:nvPr>
        </p:nvSpPr>
        <p:spPr/>
        <p:txBody>
          <a:bodyPr/>
          <a:lstStyle/>
          <a:p>
            <a:fld id="{26A38985-89A9-43F5-B6E0-F0B98D275BCD}" type="slidenum">
              <a:rPr lang="es-PE" smtClean="0"/>
              <a:t>47</a:t>
            </a:fld>
            <a:endParaRPr lang="es-PE"/>
          </a:p>
        </p:txBody>
      </p:sp>
      <p:pic>
        <p:nvPicPr>
          <p:cNvPr id="5" name="Marcador de contenido 4">
            <a:extLst>
              <a:ext uri="{FF2B5EF4-FFF2-40B4-BE49-F238E27FC236}">
                <a16:creationId xmlns:a16="http://schemas.microsoft.com/office/drawing/2014/main" id="{C37406D8-83EE-4C2E-A7E9-A6782B185064}"/>
              </a:ext>
            </a:extLst>
          </p:cNvPr>
          <p:cNvPicPr>
            <a:picLocks noGrp="1"/>
          </p:cNvPicPr>
          <p:nvPr>
            <p:ph idx="1"/>
          </p:nvPr>
        </p:nvPicPr>
        <p:blipFill rotWithShape="1">
          <a:blip r:embed="rId2"/>
          <a:srcRect l="21696" t="13483" r="19390" b="11893"/>
          <a:stretch/>
        </p:blipFill>
        <p:spPr bwMode="auto">
          <a:xfrm>
            <a:off x="1701801" y="1600200"/>
            <a:ext cx="8432800" cy="4800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932241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FE8057-9B44-41DE-B3C2-D990030EAACF}"/>
              </a:ext>
            </a:extLst>
          </p:cNvPr>
          <p:cNvSpPr>
            <a:spLocks noGrp="1"/>
          </p:cNvSpPr>
          <p:nvPr>
            <p:ph type="title"/>
          </p:nvPr>
        </p:nvSpPr>
        <p:spPr/>
        <p:txBody>
          <a:bodyPr/>
          <a:lstStyle/>
          <a:p>
            <a:pPr algn="ctr"/>
            <a:r>
              <a:rPr lang="es-PE" dirty="0">
                <a:solidFill>
                  <a:schemeClr val="accent1"/>
                </a:solidFill>
              </a:rPr>
              <a:t>Regularización de habilitación urbana</a:t>
            </a:r>
            <a:endParaRPr lang="es-ES" dirty="0">
              <a:solidFill>
                <a:schemeClr val="accent1"/>
              </a:solidFill>
            </a:endParaRPr>
          </a:p>
        </p:txBody>
      </p:sp>
      <p:sp>
        <p:nvSpPr>
          <p:cNvPr id="3" name="Marcador de contenido 2">
            <a:extLst>
              <a:ext uri="{FF2B5EF4-FFF2-40B4-BE49-F238E27FC236}">
                <a16:creationId xmlns:a16="http://schemas.microsoft.com/office/drawing/2014/main" id="{7F1AD226-BDC6-4E9D-9042-E3D51F85E4C6}"/>
              </a:ext>
            </a:extLst>
          </p:cNvPr>
          <p:cNvSpPr>
            <a:spLocks noGrp="1"/>
          </p:cNvSpPr>
          <p:nvPr>
            <p:ph idx="1"/>
          </p:nvPr>
        </p:nvSpPr>
        <p:spPr/>
        <p:txBody>
          <a:bodyPr>
            <a:normAutofit/>
          </a:bodyPr>
          <a:lstStyle/>
          <a:p>
            <a:pPr algn="just">
              <a:spcBef>
                <a:spcPts val="1200"/>
              </a:spcBef>
              <a:spcAft>
                <a:spcPts val="1200"/>
              </a:spcAft>
            </a:pPr>
            <a:r>
              <a:rPr lang="es-ES" sz="2800" dirty="0"/>
              <a:t>“</a:t>
            </a:r>
            <a:r>
              <a:rPr lang="es-ES" sz="2800" i="1" dirty="0"/>
              <a:t>38.1 Las habilitaciones urbanas ejecutadas hasta el 17 de septiembre de 2018, sin la correspondiente licencia, son regularizadas por las Municipalidades siempre que cumplan con la normatividad vigente a la fecha de su ejecución o, en caso que sea más favorable, con la normativa vigente.</a:t>
            </a:r>
          </a:p>
          <a:p>
            <a:pPr algn="just">
              <a:spcBef>
                <a:spcPts val="1200"/>
              </a:spcBef>
              <a:spcAft>
                <a:spcPts val="1200"/>
              </a:spcAft>
            </a:pPr>
            <a:r>
              <a:rPr lang="es-ES" sz="2800" i="1" dirty="0"/>
              <a:t>38.2 La Resolución de Regularización que apruebe la habilitación urbana, </a:t>
            </a:r>
            <a:r>
              <a:rPr lang="es-ES" sz="2800" b="1" i="1" dirty="0"/>
              <a:t>debe considerar</a:t>
            </a:r>
            <a:r>
              <a:rPr lang="es-ES" sz="2800" i="1" dirty="0"/>
              <a:t> también la aprobación de la recepción de obras”.</a:t>
            </a:r>
          </a:p>
          <a:p>
            <a:pPr>
              <a:spcBef>
                <a:spcPts val="1200"/>
              </a:spcBef>
              <a:spcAft>
                <a:spcPts val="1200"/>
              </a:spcAft>
            </a:pPr>
            <a:r>
              <a:rPr lang="es-ES" sz="2800" dirty="0"/>
              <a:t>Reglamento de la Ley 29090</a:t>
            </a:r>
          </a:p>
        </p:txBody>
      </p:sp>
      <p:sp>
        <p:nvSpPr>
          <p:cNvPr id="4" name="Marcador de número de diapositiva 3">
            <a:extLst>
              <a:ext uri="{FF2B5EF4-FFF2-40B4-BE49-F238E27FC236}">
                <a16:creationId xmlns:a16="http://schemas.microsoft.com/office/drawing/2014/main" id="{52BE923C-69C6-433D-9B0E-478B610191F2}"/>
              </a:ext>
            </a:extLst>
          </p:cNvPr>
          <p:cNvSpPr>
            <a:spLocks noGrp="1"/>
          </p:cNvSpPr>
          <p:nvPr>
            <p:ph type="sldNum" sz="quarter" idx="12"/>
          </p:nvPr>
        </p:nvSpPr>
        <p:spPr/>
        <p:txBody>
          <a:bodyPr/>
          <a:lstStyle/>
          <a:p>
            <a:fld id="{26A38985-89A9-43F5-B6E0-F0B98D275BCD}" type="slidenum">
              <a:rPr lang="es-PE" smtClean="0"/>
              <a:t>48</a:t>
            </a:fld>
            <a:endParaRPr lang="es-PE"/>
          </a:p>
        </p:txBody>
      </p:sp>
    </p:spTree>
    <p:extLst>
      <p:ext uri="{BB962C8B-B14F-4D97-AF65-F5344CB8AC3E}">
        <p14:creationId xmlns:p14="http://schemas.microsoft.com/office/powerpoint/2010/main" val="4436904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45BAD2-3E08-4D72-8A54-ACEE97F13892}"/>
              </a:ext>
            </a:extLst>
          </p:cNvPr>
          <p:cNvSpPr>
            <a:spLocks noGrp="1"/>
          </p:cNvSpPr>
          <p:nvPr>
            <p:ph type="title"/>
          </p:nvPr>
        </p:nvSpPr>
        <p:spPr/>
        <p:txBody>
          <a:bodyPr/>
          <a:lstStyle/>
          <a:p>
            <a:pPr algn="ctr"/>
            <a:r>
              <a:rPr lang="es-PE" dirty="0">
                <a:solidFill>
                  <a:schemeClr val="accent1"/>
                </a:solidFill>
              </a:rPr>
              <a:t>Habilitación Urbana de Oficio</a:t>
            </a:r>
            <a:endParaRPr lang="es-ES" dirty="0">
              <a:solidFill>
                <a:schemeClr val="accent1"/>
              </a:solidFill>
            </a:endParaRPr>
          </a:p>
        </p:txBody>
      </p:sp>
      <p:sp>
        <p:nvSpPr>
          <p:cNvPr id="3" name="Marcador de contenido 2">
            <a:extLst>
              <a:ext uri="{FF2B5EF4-FFF2-40B4-BE49-F238E27FC236}">
                <a16:creationId xmlns:a16="http://schemas.microsoft.com/office/drawing/2014/main" id="{A9284074-A398-4E25-95C5-FC5741BBC700}"/>
              </a:ext>
            </a:extLst>
          </p:cNvPr>
          <p:cNvSpPr>
            <a:spLocks noGrp="1"/>
          </p:cNvSpPr>
          <p:nvPr>
            <p:ph idx="1"/>
          </p:nvPr>
        </p:nvSpPr>
        <p:spPr/>
        <p:txBody>
          <a:bodyPr/>
          <a:lstStyle/>
          <a:p>
            <a:pPr algn="just"/>
            <a:r>
              <a:rPr lang="es-ES" b="1" dirty="0"/>
              <a:t>Artículo 41.- Habilitación Urbana de Oficio</a:t>
            </a:r>
            <a:endParaRPr lang="es-ES" dirty="0"/>
          </a:p>
          <a:p>
            <a:pPr algn="just"/>
            <a:r>
              <a:rPr lang="es-ES" dirty="0"/>
              <a:t>“</a:t>
            </a:r>
            <a:r>
              <a:rPr lang="es-ES" i="1" dirty="0"/>
              <a:t>41.1 Las Municipalidades distritales y las provinciales o la Municipalidad Metropolitana de Lima, en el ámbito del Cercado, declaran la habilitación urbana de oficio de aquellos </a:t>
            </a:r>
            <a:r>
              <a:rPr lang="es-ES" b="1" i="1" u="sng" dirty="0"/>
              <a:t>predios matrices</a:t>
            </a:r>
            <a:r>
              <a:rPr lang="es-ES" i="1" dirty="0"/>
              <a:t> registralmente calificados como rústicos ubicados en zonas urbanas consolidadas que cuenten con edificaciones permanentes destinadas para </a:t>
            </a:r>
            <a:r>
              <a:rPr lang="es-ES" b="1" i="1" u="sng" dirty="0"/>
              <a:t>vivienda</a:t>
            </a:r>
            <a:r>
              <a:rPr lang="es-ES" i="1" dirty="0"/>
              <a:t>, con equipamiento urbano, de ser el caso, así como con servicios públicos domiciliarios de agua potable, desagüe o alcantarillado, energía eléctrica y alumbrado público, otorgándoles la correspondiente calificación de urbano de conformidad con su realidad local, y disponen la inscripción registral del cambio de uso de suelo rústico a urbano”</a:t>
            </a:r>
            <a:r>
              <a:rPr lang="es-ES" dirty="0"/>
              <a:t>.</a:t>
            </a:r>
          </a:p>
          <a:p>
            <a:pPr algn="just"/>
            <a:r>
              <a:rPr lang="es-ES" dirty="0"/>
              <a:t>Reglamento de la Ley 29090</a:t>
            </a:r>
          </a:p>
          <a:p>
            <a:pPr marL="114300" indent="0">
              <a:buNone/>
            </a:pPr>
            <a:endParaRPr lang="es-ES" dirty="0"/>
          </a:p>
        </p:txBody>
      </p:sp>
      <p:sp>
        <p:nvSpPr>
          <p:cNvPr id="4" name="Marcador de número de diapositiva 3">
            <a:extLst>
              <a:ext uri="{FF2B5EF4-FFF2-40B4-BE49-F238E27FC236}">
                <a16:creationId xmlns:a16="http://schemas.microsoft.com/office/drawing/2014/main" id="{F2C90C7D-9AAF-4E1D-A8DF-ABECFB7FA56F}"/>
              </a:ext>
            </a:extLst>
          </p:cNvPr>
          <p:cNvSpPr>
            <a:spLocks noGrp="1"/>
          </p:cNvSpPr>
          <p:nvPr>
            <p:ph type="sldNum" sz="quarter" idx="12"/>
          </p:nvPr>
        </p:nvSpPr>
        <p:spPr/>
        <p:txBody>
          <a:bodyPr/>
          <a:lstStyle/>
          <a:p>
            <a:fld id="{26A38985-89A9-43F5-B6E0-F0B98D275BCD}" type="slidenum">
              <a:rPr lang="es-PE" smtClean="0"/>
              <a:t>49</a:t>
            </a:fld>
            <a:endParaRPr lang="es-PE"/>
          </a:p>
        </p:txBody>
      </p:sp>
    </p:spTree>
    <p:extLst>
      <p:ext uri="{BB962C8B-B14F-4D97-AF65-F5344CB8AC3E}">
        <p14:creationId xmlns:p14="http://schemas.microsoft.com/office/powerpoint/2010/main" val="100670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3 Marcador de número de diapositiva">
            <a:extLst>
              <a:ext uri="{FF2B5EF4-FFF2-40B4-BE49-F238E27FC236}">
                <a16:creationId xmlns:a16="http://schemas.microsoft.com/office/drawing/2014/main" id="{94E38429-152B-4CC5-A6DA-3599CD9290D6}"/>
              </a:ext>
            </a:extLst>
          </p:cNvPr>
          <p:cNvSpPr>
            <a:spLocks noGrp="1"/>
          </p:cNvSpPr>
          <p:nvPr>
            <p:ph type="sldNum" sz="quarter" idx="12"/>
          </p:nvPr>
        </p:nvSpPr>
        <p:spPr bwMode="auto">
          <a:xfrm>
            <a:off x="8077200" y="8105775"/>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7793E3-6B76-4E2E-88C5-728370430131}" type="slidenum">
              <a:rPr lang="es-ES_tradnl" altLang="es-ES">
                <a:solidFill>
                  <a:schemeClr val="tx2"/>
                </a:solidFill>
              </a:rPr>
              <a:pPr/>
              <a:t>5</a:t>
            </a:fld>
            <a:endParaRPr lang="es-ES_tradnl" altLang="es-ES">
              <a:solidFill>
                <a:schemeClr val="tx2"/>
              </a:solidFill>
            </a:endParaRPr>
          </a:p>
        </p:txBody>
      </p:sp>
      <p:sp>
        <p:nvSpPr>
          <p:cNvPr id="9" name="3 Marcador de número de diapositiva">
            <a:extLst>
              <a:ext uri="{FF2B5EF4-FFF2-40B4-BE49-F238E27FC236}">
                <a16:creationId xmlns:a16="http://schemas.microsoft.com/office/drawing/2014/main" id="{42483AED-B193-4180-812B-034A54D743F6}"/>
              </a:ext>
            </a:extLst>
          </p:cNvPr>
          <p:cNvSpPr txBox="1">
            <a:spLocks/>
          </p:cNvSpPr>
          <p:nvPr/>
        </p:nvSpPr>
        <p:spPr>
          <a:xfrm>
            <a:off x="8148638" y="7177088"/>
            <a:ext cx="1905000" cy="457200"/>
          </a:xfrm>
          <a:prstGeom prst="rect">
            <a:avLst/>
          </a:prstGeom>
          <a:noFill/>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33ACA49-DFDB-4EF3-B10C-C2AA0D1E84ED}" type="slidenum">
              <a:rPr lang="es-ES_tradnl" altLang="es-ES" sz="1200">
                <a:solidFill>
                  <a:srgbClr val="898989"/>
                </a:solidFill>
              </a:rPr>
              <a:pPr algn="r"/>
              <a:t>5</a:t>
            </a:fld>
            <a:endParaRPr lang="es-ES_tradnl" altLang="es-ES" sz="1200">
              <a:solidFill>
                <a:srgbClr val="898989"/>
              </a:solidFill>
            </a:endParaRPr>
          </a:p>
        </p:txBody>
      </p:sp>
      <p:sp>
        <p:nvSpPr>
          <p:cNvPr id="12" name="Rectangle 4">
            <a:extLst>
              <a:ext uri="{FF2B5EF4-FFF2-40B4-BE49-F238E27FC236}">
                <a16:creationId xmlns:a16="http://schemas.microsoft.com/office/drawing/2014/main" id="{E3302789-697F-4092-B386-331D91A4DE10}"/>
              </a:ext>
            </a:extLst>
          </p:cNvPr>
          <p:cNvSpPr>
            <a:spLocks noChangeArrowheads="1"/>
          </p:cNvSpPr>
          <p:nvPr/>
        </p:nvSpPr>
        <p:spPr bwMode="auto">
          <a:xfrm>
            <a:off x="2571750" y="109538"/>
            <a:ext cx="6786563" cy="571500"/>
          </a:xfrm>
          <a:prstGeom prst="rect">
            <a:avLst/>
          </a:prstGeom>
          <a:solidFill>
            <a:schemeClr val="bg1"/>
          </a:solidFill>
          <a:ln w="28575">
            <a:noFill/>
            <a:prstDash val="dash"/>
            <a:miter lim="800000"/>
            <a:headEnd/>
            <a:tailEnd/>
          </a:ln>
        </p:spPr>
        <p:txBody>
          <a:bodyPr wrap="none" anchor="ctr"/>
          <a:lstStyle/>
          <a:p>
            <a:pPr algn="ctr">
              <a:tabLst>
                <a:tab pos="1333500" algn="l"/>
              </a:tabLst>
              <a:defRPr/>
            </a:pPr>
            <a:r>
              <a:rPr lang="es-ES_tradnl" sz="2000" b="1" dirty="0">
                <a:solidFill>
                  <a:schemeClr val="accent1"/>
                </a:solidFill>
                <a:latin typeface="+mn-lt"/>
                <a:cs typeface="Arial" charset="0"/>
              </a:rPr>
              <a:t>PROCESO DE RECONSTRUCCIÓN DE LA INFORMACIÓN GRÁFICA</a:t>
            </a:r>
          </a:p>
        </p:txBody>
      </p:sp>
      <p:pic>
        <p:nvPicPr>
          <p:cNvPr id="22533" name="Picture 2">
            <a:extLst>
              <a:ext uri="{FF2B5EF4-FFF2-40B4-BE49-F238E27FC236}">
                <a16:creationId xmlns:a16="http://schemas.microsoft.com/office/drawing/2014/main" id="{A058D5EA-4BCB-44F7-BA73-81AA4D0AD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53" t="18555" r="28075" b="27734"/>
          <a:stretch>
            <a:fillRect/>
          </a:stretch>
        </p:blipFill>
        <p:spPr bwMode="auto">
          <a:xfrm>
            <a:off x="1962150" y="811213"/>
            <a:ext cx="7745413"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1 Marcador de pie de página">
            <a:extLst>
              <a:ext uri="{FF2B5EF4-FFF2-40B4-BE49-F238E27FC236}">
                <a16:creationId xmlns:a16="http://schemas.microsoft.com/office/drawing/2014/main" id="{4A816199-05CA-46CC-AB87-A153D3A3806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a:solidFill>
                  <a:schemeClr val="tx2"/>
                </a:solidFill>
              </a:rPr>
              <a:t>SONIA CAMPOS FERNÁNDEZ</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FDBC1-0119-4171-A366-474505C9FE17}"/>
              </a:ext>
            </a:extLst>
          </p:cNvPr>
          <p:cNvSpPr>
            <a:spLocks noGrp="1"/>
          </p:cNvSpPr>
          <p:nvPr>
            <p:ph type="title"/>
          </p:nvPr>
        </p:nvSpPr>
        <p:spPr/>
        <p:txBody>
          <a:bodyPr/>
          <a:lstStyle/>
          <a:p>
            <a:r>
              <a:rPr lang="es-PE" sz="4000" dirty="0">
                <a:solidFill>
                  <a:schemeClr val="accent1"/>
                </a:solidFill>
              </a:rPr>
              <a:t>Inscripción de Habilitación Urbana de oficio</a:t>
            </a:r>
            <a:endParaRPr lang="es-ES" sz="4000" dirty="0"/>
          </a:p>
        </p:txBody>
      </p:sp>
      <p:graphicFrame>
        <p:nvGraphicFramePr>
          <p:cNvPr id="5" name="Tabla 5">
            <a:extLst>
              <a:ext uri="{FF2B5EF4-FFF2-40B4-BE49-F238E27FC236}">
                <a16:creationId xmlns:a16="http://schemas.microsoft.com/office/drawing/2014/main" id="{09246908-CAF6-4222-9C6C-779E5C86801D}"/>
              </a:ext>
            </a:extLst>
          </p:cNvPr>
          <p:cNvGraphicFramePr>
            <a:graphicFrameLocks noGrp="1"/>
          </p:cNvGraphicFramePr>
          <p:nvPr>
            <p:ph idx="1"/>
            <p:extLst>
              <p:ext uri="{D42A27DB-BD31-4B8C-83A1-F6EECF244321}">
                <p14:modId xmlns:p14="http://schemas.microsoft.com/office/powerpoint/2010/main" val="2674070529"/>
              </p:ext>
            </p:extLst>
          </p:nvPr>
        </p:nvGraphicFramePr>
        <p:xfrm>
          <a:off x="609600" y="1600200"/>
          <a:ext cx="10160000" cy="3754120"/>
        </p:xfrm>
        <a:graphic>
          <a:graphicData uri="http://schemas.openxmlformats.org/drawingml/2006/table">
            <a:tbl>
              <a:tblPr firstRow="1" bandRow="1">
                <a:tableStyleId>{5C22544A-7EE6-4342-B048-85BDC9FD1C3A}</a:tableStyleId>
              </a:tblPr>
              <a:tblGrid>
                <a:gridCol w="5080000">
                  <a:extLst>
                    <a:ext uri="{9D8B030D-6E8A-4147-A177-3AD203B41FA5}">
                      <a16:colId xmlns:a16="http://schemas.microsoft.com/office/drawing/2014/main" val="242781540"/>
                    </a:ext>
                  </a:extLst>
                </a:gridCol>
                <a:gridCol w="5080000">
                  <a:extLst>
                    <a:ext uri="{9D8B030D-6E8A-4147-A177-3AD203B41FA5}">
                      <a16:colId xmlns:a16="http://schemas.microsoft.com/office/drawing/2014/main" val="213660418"/>
                    </a:ext>
                  </a:extLst>
                </a:gridCol>
              </a:tblGrid>
              <a:tr h="370840">
                <a:tc>
                  <a:txBody>
                    <a:bodyPr/>
                    <a:lstStyle/>
                    <a:p>
                      <a:pPr algn="ctr"/>
                      <a:r>
                        <a:rPr lang="es-PE" dirty="0"/>
                        <a:t>RIRP: Improcedencia</a:t>
                      </a:r>
                      <a:endParaRPr lang="es-ES" dirty="0"/>
                    </a:p>
                  </a:txBody>
                  <a:tcPr>
                    <a:solidFill>
                      <a:schemeClr val="bg1">
                        <a:lumMod val="50000"/>
                      </a:schemeClr>
                    </a:solidFill>
                  </a:tcPr>
                </a:tc>
                <a:tc>
                  <a:txBody>
                    <a:bodyPr/>
                    <a:lstStyle/>
                    <a:p>
                      <a:pPr algn="ctr"/>
                      <a:r>
                        <a:rPr lang="es-PE" dirty="0"/>
                        <a:t>Reglamento de la Ley 29090</a:t>
                      </a:r>
                      <a:endParaRPr lang="es-ES" dirty="0"/>
                    </a:p>
                  </a:txBody>
                  <a:tcPr>
                    <a:solidFill>
                      <a:schemeClr val="bg1">
                        <a:lumMod val="50000"/>
                      </a:schemeClr>
                    </a:solidFill>
                  </a:tcPr>
                </a:tc>
                <a:extLst>
                  <a:ext uri="{0D108BD9-81ED-4DB2-BD59-A6C34878D82A}">
                    <a16:rowId xmlns:a16="http://schemas.microsoft.com/office/drawing/2014/main" val="4234926875"/>
                  </a:ext>
                </a:extLst>
              </a:tr>
              <a:tr h="370840">
                <a:tc>
                  <a:txBody>
                    <a:bodyPr/>
                    <a:lstStyle/>
                    <a:p>
                      <a:pPr algn="just"/>
                      <a:r>
                        <a:rPr lang="es-ES" sz="1800" kern="1200" dirty="0">
                          <a:solidFill>
                            <a:schemeClr val="dk1"/>
                          </a:solidFill>
                          <a:effectLst/>
                          <a:latin typeface="+mn-lt"/>
                          <a:ea typeface="+mn-ea"/>
                          <a:cs typeface="+mn-cs"/>
                        </a:rPr>
                        <a:t>Artículo 48: (…)</a:t>
                      </a:r>
                    </a:p>
                    <a:p>
                      <a:pPr algn="just"/>
                      <a:r>
                        <a:rPr lang="es-ES" sz="1800" kern="1200" dirty="0">
                          <a:solidFill>
                            <a:schemeClr val="dk1"/>
                          </a:solidFill>
                          <a:effectLst/>
                          <a:latin typeface="+mn-lt"/>
                          <a:ea typeface="+mn-ea"/>
                          <a:cs typeface="+mn-cs"/>
                        </a:rPr>
                        <a:t>En el caso que en la partida matriz consten asientos de inscripción o anotación que revelen la existencia de un procedimiento de habilitación urbana o de regularización de una ejecutada en trámite a la fecha de publicación de la Ley </a:t>
                      </a:r>
                      <a:r>
                        <a:rPr lang="es-ES" sz="1800" kern="1200" dirty="0" err="1">
                          <a:solidFill>
                            <a:schemeClr val="dk1"/>
                          </a:solidFill>
                          <a:effectLst/>
                          <a:latin typeface="+mn-lt"/>
                          <a:ea typeface="+mn-ea"/>
                          <a:cs typeface="+mn-cs"/>
                        </a:rPr>
                        <a:t>Nº</a:t>
                      </a:r>
                      <a:r>
                        <a:rPr lang="es-ES" sz="1800" kern="1200" dirty="0">
                          <a:solidFill>
                            <a:schemeClr val="dk1"/>
                          </a:solidFill>
                          <a:effectLst/>
                          <a:latin typeface="+mn-lt"/>
                          <a:ea typeface="+mn-ea"/>
                          <a:cs typeface="+mn-cs"/>
                        </a:rPr>
                        <a:t> 29898, en aplicación del literal a) del artículo 24-B de dicha Ley, no procederá la inscripción de la habilitación urbana de oficio, </a:t>
                      </a:r>
                      <a:r>
                        <a:rPr lang="es-ES" sz="1800" b="1" u="sng" kern="1200" dirty="0">
                          <a:solidFill>
                            <a:schemeClr val="dk1"/>
                          </a:solidFill>
                          <a:effectLst/>
                          <a:latin typeface="+mn-lt"/>
                          <a:ea typeface="+mn-ea"/>
                          <a:cs typeface="+mn-cs"/>
                        </a:rPr>
                        <a:t>salvo que esta circunstancia se encuentre considerada expresamente en la Resolución municipal respectiva</a:t>
                      </a:r>
                      <a:r>
                        <a:rPr lang="es-ES" sz="1800" kern="1200" dirty="0">
                          <a:solidFill>
                            <a:schemeClr val="dk1"/>
                          </a:solidFill>
                          <a:effectLst/>
                          <a:latin typeface="+mn-lt"/>
                          <a:ea typeface="+mn-ea"/>
                          <a:cs typeface="+mn-cs"/>
                        </a:rPr>
                        <a:t>.</a:t>
                      </a:r>
                      <a:endParaRPr lang="es-ES" dirty="0"/>
                    </a:p>
                  </a:txBody>
                  <a:tcPr/>
                </a:tc>
                <a:tc>
                  <a:txBody>
                    <a:bodyPr/>
                    <a:lstStyle/>
                    <a:p>
                      <a:pPr algn="just"/>
                      <a:r>
                        <a:rPr lang="es-ES" sz="1800" b="0" kern="1200" dirty="0">
                          <a:solidFill>
                            <a:schemeClr val="dk1"/>
                          </a:solidFill>
                          <a:effectLst/>
                          <a:latin typeface="+mn-lt"/>
                          <a:ea typeface="+mn-ea"/>
                          <a:cs typeface="+mn-cs"/>
                        </a:rPr>
                        <a:t>Artículo 45.- Prohibición de iniciar la Habilitación Urbana de Oficio</a:t>
                      </a:r>
                    </a:p>
                    <a:p>
                      <a:pPr algn="just"/>
                      <a:r>
                        <a:rPr lang="es-ES" sz="1800" kern="1200" dirty="0">
                          <a:solidFill>
                            <a:schemeClr val="dk1"/>
                          </a:solidFill>
                          <a:effectLst/>
                          <a:latin typeface="+mn-lt"/>
                          <a:ea typeface="+mn-ea"/>
                          <a:cs typeface="+mn-cs"/>
                        </a:rPr>
                        <a:t>45.1 El órgano competente no inicia el procedimiento administrativo de habilitación urbana de oficio cuando el predio matriz:</a:t>
                      </a:r>
                    </a:p>
                    <a:p>
                      <a:pPr algn="just"/>
                      <a:r>
                        <a:rPr lang="es-ES" sz="1800" kern="1200" dirty="0">
                          <a:solidFill>
                            <a:schemeClr val="dk1"/>
                          </a:solidFill>
                          <a:effectLst/>
                          <a:latin typeface="+mn-lt"/>
                          <a:ea typeface="+mn-ea"/>
                          <a:cs typeface="+mn-cs"/>
                        </a:rPr>
                        <a:t>a) Tiene una Resolución de Habilitación Urbana vigente.</a:t>
                      </a:r>
                    </a:p>
                    <a:p>
                      <a:pPr algn="just"/>
                      <a:r>
                        <a:rPr lang="es-ES" sz="1800" kern="1200" dirty="0">
                          <a:solidFill>
                            <a:schemeClr val="dk1"/>
                          </a:solidFill>
                          <a:effectLst/>
                          <a:latin typeface="+mn-lt"/>
                          <a:ea typeface="+mn-ea"/>
                          <a:cs typeface="+mn-cs"/>
                        </a:rPr>
                        <a:t>b) Tiene en trámite un procedimiento administrativo de habilitación urbana; de regularización de habilitación urbana ejecutada; o, de recepción de obras, </a:t>
                      </a:r>
                      <a:r>
                        <a:rPr lang="es-ES" sz="1800" b="1" u="sng" kern="1200" dirty="0">
                          <a:solidFill>
                            <a:schemeClr val="dk1"/>
                          </a:solidFill>
                          <a:effectLst/>
                          <a:latin typeface="+mn-lt"/>
                          <a:ea typeface="+mn-ea"/>
                          <a:cs typeface="+mn-cs"/>
                        </a:rPr>
                        <a:t>aun cuando se desista de los mismos</a:t>
                      </a:r>
                      <a:r>
                        <a:rPr lang="es-ES" sz="1800" kern="1200" dirty="0">
                          <a:solidFill>
                            <a:schemeClr val="dk1"/>
                          </a:solidFill>
                          <a:effectLst/>
                          <a:latin typeface="+mn-lt"/>
                          <a:ea typeface="+mn-ea"/>
                          <a:cs typeface="+mn-cs"/>
                        </a:rPr>
                        <a:t>.</a:t>
                      </a:r>
                    </a:p>
                    <a:p>
                      <a:endParaRPr lang="es-ES" dirty="0"/>
                    </a:p>
                  </a:txBody>
                  <a:tcPr/>
                </a:tc>
                <a:extLst>
                  <a:ext uri="{0D108BD9-81ED-4DB2-BD59-A6C34878D82A}">
                    <a16:rowId xmlns:a16="http://schemas.microsoft.com/office/drawing/2014/main" val="591973013"/>
                  </a:ext>
                </a:extLst>
              </a:tr>
            </a:tbl>
          </a:graphicData>
        </a:graphic>
      </p:graphicFrame>
      <p:sp>
        <p:nvSpPr>
          <p:cNvPr id="4" name="Marcador de número de diapositiva 3">
            <a:extLst>
              <a:ext uri="{FF2B5EF4-FFF2-40B4-BE49-F238E27FC236}">
                <a16:creationId xmlns:a16="http://schemas.microsoft.com/office/drawing/2014/main" id="{72335F04-4C16-4BA1-A6A7-0EE29859E7DE}"/>
              </a:ext>
            </a:extLst>
          </p:cNvPr>
          <p:cNvSpPr>
            <a:spLocks noGrp="1"/>
          </p:cNvSpPr>
          <p:nvPr>
            <p:ph type="sldNum" sz="quarter" idx="12"/>
          </p:nvPr>
        </p:nvSpPr>
        <p:spPr/>
        <p:txBody>
          <a:bodyPr/>
          <a:lstStyle/>
          <a:p>
            <a:fld id="{26A38985-89A9-43F5-B6E0-F0B98D275BCD}" type="slidenum">
              <a:rPr lang="es-PE" smtClean="0"/>
              <a:t>50</a:t>
            </a:fld>
            <a:endParaRPr lang="es-PE"/>
          </a:p>
        </p:txBody>
      </p:sp>
    </p:spTree>
    <p:extLst>
      <p:ext uri="{BB962C8B-B14F-4D97-AF65-F5344CB8AC3E}">
        <p14:creationId xmlns:p14="http://schemas.microsoft.com/office/powerpoint/2010/main" val="2316855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FDBC1-0119-4171-A366-474505C9FE17}"/>
              </a:ext>
            </a:extLst>
          </p:cNvPr>
          <p:cNvSpPr>
            <a:spLocks noGrp="1"/>
          </p:cNvSpPr>
          <p:nvPr>
            <p:ph type="title"/>
          </p:nvPr>
        </p:nvSpPr>
        <p:spPr/>
        <p:txBody>
          <a:bodyPr/>
          <a:lstStyle/>
          <a:p>
            <a:r>
              <a:rPr lang="es-PE" sz="4000" dirty="0">
                <a:solidFill>
                  <a:schemeClr val="accent1"/>
                </a:solidFill>
              </a:rPr>
              <a:t>Inscripción de Habilitación Urbana de oficio</a:t>
            </a:r>
            <a:endParaRPr lang="es-ES" sz="4000" dirty="0"/>
          </a:p>
        </p:txBody>
      </p:sp>
      <p:graphicFrame>
        <p:nvGraphicFramePr>
          <p:cNvPr id="5" name="Tabla 5">
            <a:extLst>
              <a:ext uri="{FF2B5EF4-FFF2-40B4-BE49-F238E27FC236}">
                <a16:creationId xmlns:a16="http://schemas.microsoft.com/office/drawing/2014/main" id="{09246908-CAF6-4222-9C6C-779E5C86801D}"/>
              </a:ext>
            </a:extLst>
          </p:cNvPr>
          <p:cNvGraphicFramePr>
            <a:graphicFrameLocks noGrp="1"/>
          </p:cNvGraphicFramePr>
          <p:nvPr>
            <p:ph idx="1"/>
            <p:extLst>
              <p:ext uri="{D42A27DB-BD31-4B8C-83A1-F6EECF244321}">
                <p14:modId xmlns:p14="http://schemas.microsoft.com/office/powerpoint/2010/main" val="531572463"/>
              </p:ext>
            </p:extLst>
          </p:nvPr>
        </p:nvGraphicFramePr>
        <p:xfrm>
          <a:off x="609600" y="1600200"/>
          <a:ext cx="10642600" cy="4983162"/>
        </p:xfrm>
        <a:graphic>
          <a:graphicData uri="http://schemas.openxmlformats.org/drawingml/2006/table">
            <a:tbl>
              <a:tblPr firstRow="1" bandRow="1">
                <a:tableStyleId>{5C22544A-7EE6-4342-B048-85BDC9FD1C3A}</a:tableStyleId>
              </a:tblPr>
              <a:tblGrid>
                <a:gridCol w="5321300">
                  <a:extLst>
                    <a:ext uri="{9D8B030D-6E8A-4147-A177-3AD203B41FA5}">
                      <a16:colId xmlns:a16="http://schemas.microsoft.com/office/drawing/2014/main" val="242781540"/>
                    </a:ext>
                  </a:extLst>
                </a:gridCol>
                <a:gridCol w="5321300">
                  <a:extLst>
                    <a:ext uri="{9D8B030D-6E8A-4147-A177-3AD203B41FA5}">
                      <a16:colId xmlns:a16="http://schemas.microsoft.com/office/drawing/2014/main" val="213660418"/>
                    </a:ext>
                  </a:extLst>
                </a:gridCol>
              </a:tblGrid>
              <a:tr h="876556">
                <a:tc>
                  <a:txBody>
                    <a:bodyPr/>
                    <a:lstStyle/>
                    <a:p>
                      <a:pPr algn="ctr"/>
                      <a:r>
                        <a:rPr lang="es-PE" dirty="0"/>
                        <a:t>Reglamento de la Ley 29090</a:t>
                      </a:r>
                      <a:endParaRPr lang="es-ES" dirty="0"/>
                    </a:p>
                  </a:txBody>
                  <a:tcPr>
                    <a:solidFill>
                      <a:schemeClr val="bg1">
                        <a:lumMod val="50000"/>
                      </a:schemeClr>
                    </a:solidFill>
                  </a:tcPr>
                </a:tc>
                <a:tc>
                  <a:txBody>
                    <a:bodyPr/>
                    <a:lstStyle/>
                    <a:p>
                      <a:pPr algn="ctr"/>
                      <a:r>
                        <a:rPr lang="es-PE" dirty="0"/>
                        <a:t>Pronunciamientos del Tribunal Registral</a:t>
                      </a:r>
                      <a:endParaRPr lang="es-ES" dirty="0"/>
                    </a:p>
                  </a:txBody>
                  <a:tcPr>
                    <a:solidFill>
                      <a:schemeClr val="bg1">
                        <a:lumMod val="50000"/>
                      </a:schemeClr>
                    </a:solidFill>
                  </a:tcPr>
                </a:tc>
                <a:extLst>
                  <a:ext uri="{0D108BD9-81ED-4DB2-BD59-A6C34878D82A}">
                    <a16:rowId xmlns:a16="http://schemas.microsoft.com/office/drawing/2014/main" val="4234926875"/>
                  </a:ext>
                </a:extLst>
              </a:tr>
              <a:tr h="4106606">
                <a:tc>
                  <a:txBody>
                    <a:bodyPr/>
                    <a:lstStyle/>
                    <a:p>
                      <a:pPr algn="just"/>
                      <a:r>
                        <a:rPr lang="es-ES" dirty="0"/>
                        <a:t>i) De ser el caso, realiza la rectificación y/o determinación de áreas, linderos y/o medidas perimétricas, así como rectifica áreas por error de cálculo inscritas cuando discrepan con las resultantes del levantamiento topográfico, conforme a las normas de la materia.</a:t>
                      </a:r>
                    </a:p>
                  </a:txBody>
                  <a:tcPr/>
                </a:tc>
                <a:tc>
                  <a:txBody>
                    <a:bodyPr/>
                    <a:lstStyle/>
                    <a:p>
                      <a:endParaRPr lang="es-ES" dirty="0"/>
                    </a:p>
                  </a:txBody>
                  <a:tcPr/>
                </a:tc>
                <a:extLst>
                  <a:ext uri="{0D108BD9-81ED-4DB2-BD59-A6C34878D82A}">
                    <a16:rowId xmlns:a16="http://schemas.microsoft.com/office/drawing/2014/main" val="591973013"/>
                  </a:ext>
                </a:extLst>
              </a:tr>
            </a:tbl>
          </a:graphicData>
        </a:graphic>
      </p:graphicFrame>
      <p:sp>
        <p:nvSpPr>
          <p:cNvPr id="4" name="Marcador de número de diapositiva 3">
            <a:extLst>
              <a:ext uri="{FF2B5EF4-FFF2-40B4-BE49-F238E27FC236}">
                <a16:creationId xmlns:a16="http://schemas.microsoft.com/office/drawing/2014/main" id="{72335F04-4C16-4BA1-A6A7-0EE29859E7DE}"/>
              </a:ext>
            </a:extLst>
          </p:cNvPr>
          <p:cNvSpPr>
            <a:spLocks noGrp="1"/>
          </p:cNvSpPr>
          <p:nvPr>
            <p:ph type="sldNum" sz="quarter" idx="12"/>
          </p:nvPr>
        </p:nvSpPr>
        <p:spPr/>
        <p:txBody>
          <a:bodyPr/>
          <a:lstStyle/>
          <a:p>
            <a:fld id="{26A38985-89A9-43F5-B6E0-F0B98D275BCD}" type="slidenum">
              <a:rPr lang="es-PE" smtClean="0"/>
              <a:t>51</a:t>
            </a:fld>
            <a:endParaRPr lang="es-PE"/>
          </a:p>
        </p:txBody>
      </p:sp>
      <p:pic>
        <p:nvPicPr>
          <p:cNvPr id="8" name="Imagen 7">
            <a:extLst>
              <a:ext uri="{FF2B5EF4-FFF2-40B4-BE49-F238E27FC236}">
                <a16:creationId xmlns:a16="http://schemas.microsoft.com/office/drawing/2014/main" id="{1052D13E-CBD4-4CBB-976F-2D89A8CF3589}"/>
              </a:ext>
            </a:extLst>
          </p:cNvPr>
          <p:cNvPicPr/>
          <p:nvPr/>
        </p:nvPicPr>
        <p:blipFill rotWithShape="1">
          <a:blip r:embed="rId2"/>
          <a:srcRect l="22225" t="19361" r="19744" b="25837"/>
          <a:stretch/>
        </p:blipFill>
        <p:spPr bwMode="auto">
          <a:xfrm>
            <a:off x="5981700" y="2578100"/>
            <a:ext cx="5181600" cy="389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97129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FDBC1-0119-4171-A366-474505C9FE17}"/>
              </a:ext>
            </a:extLst>
          </p:cNvPr>
          <p:cNvSpPr>
            <a:spLocks noGrp="1"/>
          </p:cNvSpPr>
          <p:nvPr>
            <p:ph type="title"/>
          </p:nvPr>
        </p:nvSpPr>
        <p:spPr/>
        <p:txBody>
          <a:bodyPr/>
          <a:lstStyle/>
          <a:p>
            <a:pPr algn="ctr"/>
            <a:r>
              <a:rPr lang="es-PE" sz="4000" dirty="0">
                <a:solidFill>
                  <a:schemeClr val="accent1"/>
                </a:solidFill>
              </a:rPr>
              <a:t>Independización de los lotes en una HU de oficio </a:t>
            </a:r>
            <a:endParaRPr lang="es-ES" sz="4000" dirty="0"/>
          </a:p>
        </p:txBody>
      </p:sp>
      <p:graphicFrame>
        <p:nvGraphicFramePr>
          <p:cNvPr id="5" name="Tabla 5">
            <a:extLst>
              <a:ext uri="{FF2B5EF4-FFF2-40B4-BE49-F238E27FC236}">
                <a16:creationId xmlns:a16="http://schemas.microsoft.com/office/drawing/2014/main" id="{09246908-CAF6-4222-9C6C-779E5C86801D}"/>
              </a:ext>
            </a:extLst>
          </p:cNvPr>
          <p:cNvGraphicFramePr>
            <a:graphicFrameLocks noGrp="1"/>
          </p:cNvGraphicFramePr>
          <p:nvPr>
            <p:ph idx="1"/>
            <p:extLst>
              <p:ext uri="{D42A27DB-BD31-4B8C-83A1-F6EECF244321}">
                <p14:modId xmlns:p14="http://schemas.microsoft.com/office/powerpoint/2010/main" val="746192677"/>
              </p:ext>
            </p:extLst>
          </p:nvPr>
        </p:nvGraphicFramePr>
        <p:xfrm>
          <a:off x="609600" y="1600200"/>
          <a:ext cx="10160000" cy="4028440"/>
        </p:xfrm>
        <a:graphic>
          <a:graphicData uri="http://schemas.openxmlformats.org/drawingml/2006/table">
            <a:tbl>
              <a:tblPr firstRow="1" bandRow="1">
                <a:tableStyleId>{5C22544A-7EE6-4342-B048-85BDC9FD1C3A}</a:tableStyleId>
              </a:tblPr>
              <a:tblGrid>
                <a:gridCol w="5080000">
                  <a:extLst>
                    <a:ext uri="{9D8B030D-6E8A-4147-A177-3AD203B41FA5}">
                      <a16:colId xmlns:a16="http://schemas.microsoft.com/office/drawing/2014/main" val="242781540"/>
                    </a:ext>
                  </a:extLst>
                </a:gridCol>
                <a:gridCol w="5080000">
                  <a:extLst>
                    <a:ext uri="{9D8B030D-6E8A-4147-A177-3AD203B41FA5}">
                      <a16:colId xmlns:a16="http://schemas.microsoft.com/office/drawing/2014/main" val="213660418"/>
                    </a:ext>
                  </a:extLst>
                </a:gridCol>
              </a:tblGrid>
              <a:tr h="370840">
                <a:tc>
                  <a:txBody>
                    <a:bodyPr/>
                    <a:lstStyle/>
                    <a:p>
                      <a:pPr algn="ctr"/>
                      <a:r>
                        <a:rPr lang="es-PE" dirty="0"/>
                        <a:t>Reglamento de la Ley 29090</a:t>
                      </a:r>
                      <a:endParaRPr lang="es-ES" dirty="0"/>
                    </a:p>
                  </a:txBody>
                  <a:tcPr>
                    <a:solidFill>
                      <a:schemeClr val="bg1">
                        <a:lumMod val="50000"/>
                      </a:schemeClr>
                    </a:solidFill>
                  </a:tcPr>
                </a:tc>
                <a:tc>
                  <a:txBody>
                    <a:bodyPr/>
                    <a:lstStyle/>
                    <a:p>
                      <a:pPr algn="ctr"/>
                      <a:r>
                        <a:rPr lang="es-PE" dirty="0"/>
                        <a:t>Acuerdo plenario</a:t>
                      </a:r>
                      <a:endParaRPr lang="es-ES" dirty="0"/>
                    </a:p>
                  </a:txBody>
                  <a:tcPr>
                    <a:solidFill>
                      <a:schemeClr val="bg1">
                        <a:lumMod val="50000"/>
                      </a:schemeClr>
                    </a:solidFill>
                  </a:tcPr>
                </a:tc>
                <a:extLst>
                  <a:ext uri="{0D108BD9-81ED-4DB2-BD59-A6C34878D82A}">
                    <a16:rowId xmlns:a16="http://schemas.microsoft.com/office/drawing/2014/main" val="4234926875"/>
                  </a:ext>
                </a:extLst>
              </a:tr>
              <a:tr h="370840">
                <a:tc>
                  <a:txBody>
                    <a:bodyPr/>
                    <a:lstStyle/>
                    <a:p>
                      <a:pPr algn="just"/>
                      <a:r>
                        <a:rPr lang="es-ES" sz="1800" kern="1200" dirty="0">
                          <a:solidFill>
                            <a:schemeClr val="dk1"/>
                          </a:solidFill>
                          <a:effectLst/>
                          <a:latin typeface="+mn-lt"/>
                          <a:ea typeface="+mn-ea"/>
                          <a:cs typeface="+mn-cs"/>
                        </a:rPr>
                        <a:t>49.2</a:t>
                      </a:r>
                      <a:r>
                        <a:rPr lang="es-ES" sz="1800" i="1" kern="1200" dirty="0">
                          <a:solidFill>
                            <a:schemeClr val="dk1"/>
                          </a:solidFill>
                          <a:effectLst/>
                          <a:latin typeface="+mn-lt"/>
                          <a:ea typeface="+mn-ea"/>
                          <a:cs typeface="+mn-cs"/>
                        </a:rPr>
                        <a:t> La inscripción individual registral de los lotes resultantes de la habilitación urbana de oficio es gestionada por el titular registral, por los posesionarios, o por la organización con personería jurídica que agrupe a la totalidad de titulares o posesionarios</a:t>
                      </a:r>
                      <a:r>
                        <a:rPr lang="es-ES" sz="1800" kern="1200" dirty="0">
                          <a:solidFill>
                            <a:schemeClr val="dk1"/>
                          </a:solidFill>
                          <a:effectLst/>
                          <a:latin typeface="+mn-lt"/>
                          <a:ea typeface="+mn-ea"/>
                          <a:cs typeface="+mn-cs"/>
                        </a:rPr>
                        <a:t>.</a:t>
                      </a:r>
                      <a:r>
                        <a:rPr lang="es-ES" sz="1800" i="1" kern="1200" dirty="0">
                          <a:solidFill>
                            <a:schemeClr val="dk1"/>
                          </a:solidFill>
                          <a:effectLst/>
                          <a:latin typeface="+mn-lt"/>
                          <a:ea typeface="+mn-ea"/>
                          <a:cs typeface="+mn-cs"/>
                        </a:rPr>
                        <a:t> En caso de predios matrices en copropiedad o coposesión, basta con el consentimiento expreso del 50% más uno del total de los mismos, de acuerdo al artículo 24 de la Ley.</a:t>
                      </a:r>
                      <a:endParaRPr lang="es-ES" i="1" dirty="0"/>
                    </a:p>
                  </a:txBody>
                  <a:tcPr/>
                </a:tc>
                <a:tc>
                  <a:txBody>
                    <a:bodyPr/>
                    <a:lstStyle/>
                    <a:p>
                      <a:pPr algn="just"/>
                      <a:r>
                        <a:rPr lang="es-ES" b="1" dirty="0"/>
                        <a:t>CXXVI PLENO </a:t>
                      </a:r>
                      <a:endParaRPr lang="es-ES" dirty="0"/>
                    </a:p>
                    <a:p>
                      <a:pPr algn="just"/>
                      <a:r>
                        <a:rPr lang="es-ES" dirty="0"/>
                        <a:t>Sesión extraordinaria modalidad presencial realizada el día 12 de diciembre de 2014. </a:t>
                      </a:r>
                    </a:p>
                    <a:p>
                      <a:pPr algn="just"/>
                      <a:r>
                        <a:rPr lang="es-ES" b="1" dirty="0"/>
                        <a:t>“INDEPENDIZACIÓN DE LOTES CONFORMANTES DE LA HABILITACIÓN URBANA DE OFICIO</a:t>
                      </a:r>
                      <a:endParaRPr lang="es-ES" dirty="0"/>
                    </a:p>
                    <a:p>
                      <a:pPr algn="just"/>
                      <a:r>
                        <a:rPr lang="es-ES" i="1" dirty="0"/>
                        <a:t>La inscripción de la habilitación urbana de oficio no da mérito para la independización de los lotes conformantes de la misma, pues para ello se requiere de la solicitud del propietario o de la organización que agrupe a los propietarios, de conformidad con el artículo 24-A de la Ley </a:t>
                      </a:r>
                      <a:r>
                        <a:rPr lang="es-ES" i="1" dirty="0" err="1"/>
                        <a:t>N°</a:t>
                      </a:r>
                      <a:r>
                        <a:rPr lang="es-ES" i="1" dirty="0"/>
                        <a:t> 29090 y el artículo 40-H de su reglamento.”</a:t>
                      </a:r>
                      <a:endParaRPr lang="es-ES" dirty="0"/>
                    </a:p>
                    <a:p>
                      <a:endParaRPr lang="es-ES" dirty="0"/>
                    </a:p>
                  </a:txBody>
                  <a:tcPr/>
                </a:tc>
                <a:extLst>
                  <a:ext uri="{0D108BD9-81ED-4DB2-BD59-A6C34878D82A}">
                    <a16:rowId xmlns:a16="http://schemas.microsoft.com/office/drawing/2014/main" val="591973013"/>
                  </a:ext>
                </a:extLst>
              </a:tr>
            </a:tbl>
          </a:graphicData>
        </a:graphic>
      </p:graphicFrame>
      <p:sp>
        <p:nvSpPr>
          <p:cNvPr id="4" name="Marcador de número de diapositiva 3">
            <a:extLst>
              <a:ext uri="{FF2B5EF4-FFF2-40B4-BE49-F238E27FC236}">
                <a16:creationId xmlns:a16="http://schemas.microsoft.com/office/drawing/2014/main" id="{72335F04-4C16-4BA1-A6A7-0EE29859E7DE}"/>
              </a:ext>
            </a:extLst>
          </p:cNvPr>
          <p:cNvSpPr>
            <a:spLocks noGrp="1"/>
          </p:cNvSpPr>
          <p:nvPr>
            <p:ph type="sldNum" sz="quarter" idx="12"/>
          </p:nvPr>
        </p:nvSpPr>
        <p:spPr/>
        <p:txBody>
          <a:bodyPr/>
          <a:lstStyle/>
          <a:p>
            <a:fld id="{26A38985-89A9-43F5-B6E0-F0B98D275BCD}" type="slidenum">
              <a:rPr lang="es-PE" smtClean="0"/>
              <a:t>52</a:t>
            </a:fld>
            <a:endParaRPr lang="es-PE"/>
          </a:p>
        </p:txBody>
      </p:sp>
    </p:spTree>
    <p:extLst>
      <p:ext uri="{BB962C8B-B14F-4D97-AF65-F5344CB8AC3E}">
        <p14:creationId xmlns:p14="http://schemas.microsoft.com/office/powerpoint/2010/main" val="3534004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6" descr="https://pbs.twimg.com/media/CVxN20NUYAA_cK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2537" y="3375028"/>
            <a:ext cx="5276851"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 Box 1"/>
          <p:cNvSpPr txBox="1">
            <a:spLocks noChangeArrowheads="1"/>
          </p:cNvSpPr>
          <p:nvPr/>
        </p:nvSpPr>
        <p:spPr bwMode="auto">
          <a:xfrm>
            <a:off x="1992315" y="989013"/>
            <a:ext cx="8504237" cy="478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269875" indent="-269875" eaLnBrk="0" hangingPunct="0">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1pPr>
            <a:lvl2pPr marL="742950" indent="-285750" eaLnBrk="0" hangingPunct="0">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2pPr>
            <a:lvl3pPr marL="1143000" indent="-228600" eaLnBrk="0" hangingPunct="0">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3pPr>
            <a:lvl4pPr marL="1600200" indent="-228600" eaLnBrk="0" hangingPunct="0">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4pPr>
            <a:lvl5pPr marL="2057400" indent="-228600" eaLnBrk="0" hangingPunct="0">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269875" algn="l"/>
                <a:tab pos="717550" algn="l"/>
                <a:tab pos="1166813" algn="l"/>
                <a:tab pos="1616075" algn="l"/>
                <a:tab pos="2065338" algn="l"/>
                <a:tab pos="2514600" algn="l"/>
                <a:tab pos="2963863" algn="l"/>
                <a:tab pos="3413125" algn="l"/>
                <a:tab pos="3862388" algn="l"/>
                <a:tab pos="4311650" algn="l"/>
                <a:tab pos="4760913" algn="l"/>
                <a:tab pos="5210175" algn="l"/>
                <a:tab pos="5659438" algn="l"/>
                <a:tab pos="6108700" algn="l"/>
                <a:tab pos="6557963" algn="l"/>
                <a:tab pos="7007225" algn="l"/>
                <a:tab pos="7456488" algn="l"/>
                <a:tab pos="7905750" algn="l"/>
                <a:tab pos="8355013" algn="l"/>
                <a:tab pos="8804275" algn="l"/>
                <a:tab pos="9253538" algn="l"/>
              </a:tabLst>
              <a:defRPr>
                <a:solidFill>
                  <a:schemeClr val="tx1"/>
                </a:solidFill>
                <a:latin typeface="Arial" pitchFamily="34" charset="0"/>
                <a:cs typeface="Arial" pitchFamily="34" charset="0"/>
              </a:defRPr>
            </a:lvl9pPr>
          </a:lstStyle>
          <a:p>
            <a:pPr eaLnBrk="1" hangingPunct="1">
              <a:spcBef>
                <a:spcPts val="900"/>
              </a:spcBef>
              <a:buClr>
                <a:srgbClr val="F07F09"/>
              </a:buClr>
              <a:buSzPct val="85000"/>
              <a:defRPr/>
            </a:pPr>
            <a:endParaRPr lang="en-GB" sz="3600" b="1" dirty="0">
              <a:solidFill>
                <a:srgbClr val="000000"/>
              </a:solidFill>
              <a:latin typeface="Book Antiqua" pitchFamily="18" charset="0"/>
            </a:endParaRPr>
          </a:p>
          <a:p>
            <a:pPr eaLnBrk="1" hangingPunct="1">
              <a:spcBef>
                <a:spcPts val="900"/>
              </a:spcBef>
              <a:buClr>
                <a:srgbClr val="F07F09"/>
              </a:buClr>
              <a:buSzPct val="85000"/>
              <a:defRPr/>
            </a:pPr>
            <a:endParaRPr lang="en-GB" sz="3600" b="1" dirty="0">
              <a:solidFill>
                <a:srgbClr val="000000"/>
              </a:solidFill>
              <a:latin typeface="Book Antiqua" pitchFamily="18" charset="0"/>
            </a:endParaRPr>
          </a:p>
          <a:p>
            <a:pPr marL="109728" indent="0" algn="ctr">
              <a:defRPr/>
            </a:pPr>
            <a:r>
              <a:rPr lang="es-ES" sz="4400" b="1" dirty="0">
                <a:solidFill>
                  <a:schemeClr val="accent1"/>
                </a:solidFill>
                <a:latin typeface="+mn-lt"/>
              </a:rPr>
              <a:t>MUCHAS GRACIAS POR LA ATENCIÓN</a:t>
            </a:r>
          </a:p>
          <a:p>
            <a:pPr marL="109728" indent="0" algn="ctr">
              <a:defRPr/>
            </a:pPr>
            <a:endParaRPr lang="es-ES" b="1" dirty="0">
              <a:latin typeface="+mn-lt"/>
            </a:endParaRPr>
          </a:p>
          <a:p>
            <a:pPr marL="109728" indent="0" algn="ctr">
              <a:defRPr/>
            </a:pPr>
            <a:r>
              <a:rPr lang="es-ES" b="1" dirty="0">
                <a:solidFill>
                  <a:schemeClr val="accent1"/>
                </a:solidFill>
                <a:latin typeface="+mn-lt"/>
              </a:rPr>
              <a:t>scampos@ldgabogados.com</a:t>
            </a:r>
          </a:p>
          <a:p>
            <a:pPr marL="109728" indent="0" algn="ctr">
              <a:defRPr/>
            </a:pPr>
            <a:endParaRPr lang="es-ES" sz="2400" b="1" dirty="0">
              <a:latin typeface="+mn-lt"/>
            </a:endParaRPr>
          </a:p>
          <a:p>
            <a:pPr marL="109728" indent="0" algn="ctr">
              <a:defRPr/>
            </a:pPr>
            <a:endParaRPr lang="es-ES" sz="2400" b="1" dirty="0">
              <a:latin typeface="+mn-lt"/>
            </a:endParaRPr>
          </a:p>
          <a:p>
            <a:pPr algn="ctr" eaLnBrk="1" hangingPunct="1">
              <a:spcBef>
                <a:spcPts val="1100"/>
              </a:spcBef>
              <a:buClr>
                <a:srgbClr val="F07F09"/>
              </a:buClr>
              <a:buSzPct val="85000"/>
              <a:defRPr/>
            </a:pPr>
            <a:endParaRPr lang="en-GB" sz="4400" b="1" dirty="0">
              <a:solidFill>
                <a:srgbClr val="000000"/>
              </a:solidFill>
              <a:latin typeface="Book Antiqua" pitchFamily="18" charset="0"/>
            </a:endParaRPr>
          </a:p>
        </p:txBody>
      </p:sp>
      <p:sp>
        <p:nvSpPr>
          <p:cNvPr id="240645" name="Marcador de número de diapositiva 2"/>
          <p:cNvSpPr>
            <a:spLocks noGrp="1"/>
          </p:cNvSpPr>
          <p:nvPr>
            <p:ph type="sldNum" sz="quarter" idx="12"/>
          </p:nvPr>
        </p:nvSpPr>
        <p:spPr>
          <a:xfrm>
            <a:off x="1825625" y="787401"/>
            <a:ext cx="79533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fld id="{EE832C45-CB8E-40F6-BC90-24BCA703E67E}" type="slidenum">
              <a:rPr lang="es-ES" altLang="es-PE" smtClean="0">
                <a:solidFill>
                  <a:srgbClr val="FEFFFF"/>
                </a:solidFill>
                <a:latin typeface="Arial" panose="020B0604020202020204" pitchFamily="34" charset="0"/>
              </a:rPr>
              <a:pPr>
                <a:spcBef>
                  <a:spcPct val="0"/>
                </a:spcBef>
                <a:buClrTx/>
                <a:buFontTx/>
                <a:buNone/>
              </a:pPr>
              <a:t>53</a:t>
            </a:fld>
            <a:endParaRPr lang="es-ES" altLang="es-PE">
              <a:solidFill>
                <a:srgbClr val="FEFFFF"/>
              </a:solidFill>
              <a:latin typeface="Arial" panose="020B0604020202020204" pitchFamily="34" charset="0"/>
            </a:endParaRPr>
          </a:p>
        </p:txBody>
      </p:sp>
    </p:spTree>
    <p:extLst>
      <p:ext uri="{BB962C8B-B14F-4D97-AF65-F5344CB8AC3E}">
        <p14:creationId xmlns:p14="http://schemas.microsoft.com/office/powerpoint/2010/main" val="340780445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29257D30-67BE-444F-98C9-A553C8FB6FD4}"/>
              </a:ext>
            </a:extLst>
          </p:cNvPr>
          <p:cNvSpPr>
            <a:spLocks noGrp="1"/>
          </p:cNvSpPr>
          <p:nvPr>
            <p:ph type="title"/>
          </p:nvPr>
        </p:nvSpPr>
        <p:spPr/>
        <p:txBody>
          <a:bodyPr/>
          <a:lstStyle/>
          <a:p>
            <a:pPr algn="ctr">
              <a:defRPr/>
            </a:pPr>
            <a:r>
              <a:rPr lang="es-MX" sz="4000" b="1" dirty="0">
                <a:solidFill>
                  <a:schemeClr val="accent1"/>
                </a:solidFill>
              </a:rPr>
              <a:t>Efectos y contenido del informe técnico</a:t>
            </a:r>
            <a:endParaRPr lang="es-PE" sz="4000" dirty="0">
              <a:solidFill>
                <a:schemeClr val="accent1"/>
              </a:solidFill>
            </a:endParaRPr>
          </a:p>
        </p:txBody>
      </p:sp>
      <p:sp>
        <p:nvSpPr>
          <p:cNvPr id="3" name="2 Marcador de contenido">
            <a:extLst>
              <a:ext uri="{FF2B5EF4-FFF2-40B4-BE49-F238E27FC236}">
                <a16:creationId xmlns:a16="http://schemas.microsoft.com/office/drawing/2014/main" id="{07F06186-CE48-439E-A790-086940486396}"/>
              </a:ext>
            </a:extLst>
          </p:cNvPr>
          <p:cNvSpPr>
            <a:spLocks noGrp="1"/>
          </p:cNvSpPr>
          <p:nvPr>
            <p:ph idx="1"/>
          </p:nvPr>
        </p:nvSpPr>
        <p:spPr/>
        <p:txBody>
          <a:bodyPr/>
          <a:lstStyle/>
          <a:p>
            <a:pPr algn="just">
              <a:buFont typeface="Wingdings" pitchFamily="2" charset="2"/>
              <a:buChar char="ü"/>
              <a:defRPr/>
            </a:pPr>
            <a:r>
              <a:rPr lang="es-PE" dirty="0">
                <a:solidFill>
                  <a:schemeClr val="tx1"/>
                </a:solidFill>
              </a:rPr>
              <a:t>El informe técnico vincula al Registrador o Abogado Certificador (CBC) en los aspectos técnicos.</a:t>
            </a:r>
          </a:p>
          <a:p>
            <a:pPr algn="just">
              <a:buFont typeface="Wingdings" pitchFamily="2" charset="2"/>
              <a:buChar char="ü"/>
              <a:defRPr/>
            </a:pPr>
            <a:r>
              <a:rPr lang="es-PE" dirty="0">
                <a:solidFill>
                  <a:schemeClr val="tx1"/>
                </a:solidFill>
              </a:rPr>
              <a:t>El Registrador o Certificador debe evaluar todos los demás aspectos de aplicación e interpretación en lo concerniente a normas jurídicas, además de constatar que se haya efectuado la revisión de los antecedentes registrales indispensables</a:t>
            </a:r>
            <a:r>
              <a:rPr lang="es-PE" dirty="0"/>
              <a:t> para emitir el informe técnico.</a:t>
            </a:r>
            <a:endParaRPr lang="es-PE" dirty="0">
              <a:solidFill>
                <a:schemeClr val="tx1"/>
              </a:solidFill>
            </a:endParaRPr>
          </a:p>
          <a:p>
            <a:pPr algn="just">
              <a:buFont typeface="Wingdings" pitchFamily="2" charset="2"/>
              <a:buChar char="ü"/>
              <a:defRPr/>
            </a:pPr>
            <a:r>
              <a:rPr lang="es-PE" dirty="0">
                <a:solidFill>
                  <a:schemeClr val="tx1"/>
                </a:solidFill>
              </a:rPr>
              <a:t>Ante la existencia de errores deben devolverlo para la corrección o pronunciamiento </a:t>
            </a:r>
            <a:r>
              <a:rPr lang="es-PE" dirty="0"/>
              <a:t>sobre los aspectos técnicos indispensables para realizar la calificación del acto solicitado.</a:t>
            </a:r>
            <a:r>
              <a:rPr lang="es-PE" dirty="0">
                <a:solidFill>
                  <a:schemeClr val="tx1"/>
                </a:solidFill>
              </a:rPr>
              <a:t> </a:t>
            </a:r>
          </a:p>
          <a:p>
            <a:pPr marL="0" indent="0" algn="just">
              <a:buFont typeface="Franklin Gothic Book" panose="020B0503020102020204" pitchFamily="34" charset="0"/>
              <a:buNone/>
              <a:defRPr/>
            </a:pPr>
            <a:r>
              <a:rPr lang="es-PE" dirty="0">
                <a:solidFill>
                  <a:schemeClr val="tx1"/>
                </a:solidFill>
              </a:rPr>
              <a:t>Numeral 7.5 Directiva 02-2014-SUNARP-SN</a:t>
            </a:r>
          </a:p>
          <a:p>
            <a:pPr>
              <a:defRPr/>
            </a:pPr>
            <a:endParaRPr lang="es-PE" dirty="0">
              <a:solidFill>
                <a:schemeClr val="tx1"/>
              </a:solidFill>
            </a:endParaRPr>
          </a:p>
        </p:txBody>
      </p:sp>
      <p:sp>
        <p:nvSpPr>
          <p:cNvPr id="17412" name="3 Marcador de pie de página">
            <a:extLst>
              <a:ext uri="{FF2B5EF4-FFF2-40B4-BE49-F238E27FC236}">
                <a16:creationId xmlns:a16="http://schemas.microsoft.com/office/drawing/2014/main" id="{5649E3EC-4CC7-4781-92A1-0DAEC9EF449E}"/>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 altLang="es-ES">
                <a:solidFill>
                  <a:schemeClr val="tx2"/>
                </a:solidFill>
              </a:rPr>
              <a:t>SONIA CAMPOS FERNÁNDEZ</a:t>
            </a:r>
          </a:p>
        </p:txBody>
      </p:sp>
      <p:sp>
        <p:nvSpPr>
          <p:cNvPr id="17413" name="4 Marcador de número de diapositiva">
            <a:extLst>
              <a:ext uri="{FF2B5EF4-FFF2-40B4-BE49-F238E27FC236}">
                <a16:creationId xmlns:a16="http://schemas.microsoft.com/office/drawing/2014/main" id="{22E0ACF2-ACB7-4718-9A5F-45C35E5332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55C4BA-A9C0-4E9B-8AAA-19CB1A8DF166}" type="slidenum">
              <a:rPr lang="es-ES" altLang="es-PE">
                <a:solidFill>
                  <a:schemeClr val="tx2"/>
                </a:solidFill>
              </a:rPr>
              <a:pPr/>
              <a:t>6</a:t>
            </a:fld>
            <a:endParaRPr lang="es-ES" altLang="es-PE">
              <a:solidFill>
                <a:schemeClr val="tx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Título">
            <a:extLst>
              <a:ext uri="{FF2B5EF4-FFF2-40B4-BE49-F238E27FC236}">
                <a16:creationId xmlns:a16="http://schemas.microsoft.com/office/drawing/2014/main" id="{9729A89A-9FEB-45A6-959A-DC55C965A13E}"/>
              </a:ext>
            </a:extLst>
          </p:cNvPr>
          <p:cNvSpPr>
            <a:spLocks noGrp="1"/>
          </p:cNvSpPr>
          <p:nvPr>
            <p:ph type="title"/>
          </p:nvPr>
        </p:nvSpPr>
        <p:spPr/>
        <p:txBody>
          <a:bodyPr/>
          <a:lstStyle/>
          <a:p>
            <a:pPr algn="ctr" defTabSz="912813" eaLnBrk="1" hangingPunct="1"/>
            <a:r>
              <a:rPr lang="es-PE" altLang="es-PE">
                <a:solidFill>
                  <a:schemeClr val="accent1"/>
                </a:solidFill>
              </a:rPr>
              <a:t>Información a considerar por las áreas de catastro</a:t>
            </a:r>
          </a:p>
        </p:txBody>
      </p:sp>
      <p:sp>
        <p:nvSpPr>
          <p:cNvPr id="21507" name="1 Marcador de pie de página">
            <a:extLst>
              <a:ext uri="{FF2B5EF4-FFF2-40B4-BE49-F238E27FC236}">
                <a16:creationId xmlns:a16="http://schemas.microsoft.com/office/drawing/2014/main" id="{464D431E-024A-47FD-AF28-9D05FEB57C3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a:r>
              <a:rPr lang="es-ES" altLang="es-PE">
                <a:solidFill>
                  <a:schemeClr val="bg2"/>
                </a:solidFill>
                <a:latin typeface="Tahoma" panose="020B0604030504040204" pitchFamily="34" charset="0"/>
                <a:cs typeface="Tahoma" panose="020B0604030504040204" pitchFamily="34" charset="0"/>
              </a:rPr>
              <a:t>SONIA CAMPOS FERNÁNDEZ</a:t>
            </a:r>
          </a:p>
        </p:txBody>
      </p:sp>
      <p:sp>
        <p:nvSpPr>
          <p:cNvPr id="21508" name="2 Marcador de número de diapositiva">
            <a:extLst>
              <a:ext uri="{FF2B5EF4-FFF2-40B4-BE49-F238E27FC236}">
                <a16:creationId xmlns:a16="http://schemas.microsoft.com/office/drawing/2014/main" id="{0E939C18-6E5F-4BBD-95DC-ABBBEE979DF1}"/>
              </a:ext>
            </a:extLst>
          </p:cNvPr>
          <p:cNvSpPr>
            <a:spLocks noGrp="1"/>
          </p:cNvSpPr>
          <p:nvPr>
            <p:ph type="sldNum" sz="quarter" idx="12"/>
          </p:nvPr>
        </p:nvSpPr>
        <p:spPr bwMode="auto">
          <a:xfrm rot="16200000">
            <a:off x="9075738" y="1646237"/>
            <a:ext cx="2438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a:fld id="{8C99EF42-3347-4043-97FA-099620CD30F7}" type="slidenum">
              <a:rPr lang="es-ES" altLang="es-PE">
                <a:solidFill>
                  <a:schemeClr val="bg2"/>
                </a:solidFill>
                <a:latin typeface="Tahoma" panose="020B0604030504040204" pitchFamily="34" charset="0"/>
                <a:cs typeface="Tahoma" panose="020B0604030504040204" pitchFamily="34" charset="0"/>
              </a:rPr>
              <a:pPr algn="l" eaLnBrk="1"/>
              <a:t>7</a:t>
            </a:fld>
            <a:endParaRPr lang="es-ES" altLang="es-PE">
              <a:solidFill>
                <a:schemeClr val="bg2"/>
              </a:solidFill>
              <a:latin typeface="Tahoma" panose="020B0604030504040204" pitchFamily="34" charset="0"/>
              <a:cs typeface="Tahoma" panose="020B0604030504040204" pitchFamily="34" charset="0"/>
            </a:endParaRPr>
          </a:p>
        </p:txBody>
      </p:sp>
      <p:pic>
        <p:nvPicPr>
          <p:cNvPr id="7" name="6 Marcador de contenido">
            <a:extLst>
              <a:ext uri="{FF2B5EF4-FFF2-40B4-BE49-F238E27FC236}">
                <a16:creationId xmlns:a16="http://schemas.microsoft.com/office/drawing/2014/main" id="{BDCE1112-FC03-470E-A081-A9E1A7EA5703}"/>
              </a:ext>
            </a:extLst>
          </p:cNvPr>
          <p:cNvPicPr>
            <a:picLocks noGrp="1"/>
          </p:cNvPicPr>
          <p:nvPr>
            <p:ph idx="1"/>
          </p:nvPr>
        </p:nvPicPr>
        <p:blipFill rotWithShape="1">
          <a:blip r:embed="rId2"/>
          <a:srcRect l="20963" t="15619" r="21227" b="5558"/>
          <a:stretch/>
        </p:blipFill>
        <p:spPr>
          <a:xfrm>
            <a:off x="1066801" y="1765300"/>
            <a:ext cx="8629650" cy="4327525"/>
          </a:xfrm>
          <a:ln w="38100" cap="sq">
            <a:solidFill>
              <a:srgbClr val="000000"/>
            </a:solidFill>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5 Marcador de contenido">
            <a:extLst>
              <a:ext uri="{FF2B5EF4-FFF2-40B4-BE49-F238E27FC236}">
                <a16:creationId xmlns:a16="http://schemas.microsoft.com/office/drawing/2014/main" id="{F4C8F06F-6C08-4FB2-BC64-66072C79392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91" r="1252" b="12058"/>
          <a:stretch/>
        </p:blipFill>
        <p:spPr>
          <a:xfrm>
            <a:off x="229463" y="110353"/>
            <a:ext cx="10884692" cy="6624000"/>
          </a:xfrm>
        </p:spPr>
      </p:pic>
      <p:sp>
        <p:nvSpPr>
          <p:cNvPr id="24580" name="4 Marcador de pie de página">
            <a:extLst>
              <a:ext uri="{FF2B5EF4-FFF2-40B4-BE49-F238E27FC236}">
                <a16:creationId xmlns:a16="http://schemas.microsoft.com/office/drawing/2014/main" id="{82750EFA-0262-4087-A74B-182CA06070F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a:r>
              <a:rPr lang="en-US" altLang="es-PE">
                <a:solidFill>
                  <a:schemeClr val="bg2"/>
                </a:solidFill>
                <a:cs typeface="Tahoma" panose="020B0604030504040204" pitchFamily="34" charset="0"/>
              </a:rPr>
              <a:t>SONIA CAMPOS FERNÁNDEZ</a:t>
            </a:r>
          </a:p>
        </p:txBody>
      </p:sp>
      <p:sp>
        <p:nvSpPr>
          <p:cNvPr id="24581" name="3 Marcador de número de diapositiva">
            <a:extLst>
              <a:ext uri="{FF2B5EF4-FFF2-40B4-BE49-F238E27FC236}">
                <a16:creationId xmlns:a16="http://schemas.microsoft.com/office/drawing/2014/main" id="{699DE68A-C85B-4FCA-8198-89B3B1FF5064}"/>
              </a:ext>
            </a:extLst>
          </p:cNvPr>
          <p:cNvSpPr>
            <a:spLocks noGrp="1"/>
          </p:cNvSpPr>
          <p:nvPr>
            <p:ph type="sldNum" sz="quarter" idx="12"/>
          </p:nvPr>
        </p:nvSpPr>
        <p:spPr bwMode="auto">
          <a:xfrm>
            <a:off x="9296400" y="6135688"/>
            <a:ext cx="766763" cy="369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9F295A-6FCD-4A1D-B7FA-3E123A9929FD}" type="slidenum">
              <a:rPr lang="en-US" altLang="es-PE" sz="900">
                <a:solidFill>
                  <a:srgbClr val="898989"/>
                </a:solidFill>
              </a:rPr>
              <a:pPr/>
              <a:t>8</a:t>
            </a:fld>
            <a:endParaRPr lang="en-US" altLang="es-PE" sz="900">
              <a:solidFill>
                <a:srgbClr val="89898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5 Marcador de contenido">
            <a:extLst>
              <a:ext uri="{FF2B5EF4-FFF2-40B4-BE49-F238E27FC236}">
                <a16:creationId xmlns:a16="http://schemas.microsoft.com/office/drawing/2014/main" id="{C9971A56-9A5F-4D3C-A633-A14DC43294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333" b="11690"/>
          <a:stretch/>
        </p:blipFill>
        <p:spPr>
          <a:xfrm>
            <a:off x="648226" y="164999"/>
            <a:ext cx="10195267" cy="6503815"/>
          </a:xfrm>
        </p:spPr>
      </p:pic>
      <p:sp>
        <p:nvSpPr>
          <p:cNvPr id="23556" name="4 Marcador de pie de página">
            <a:extLst>
              <a:ext uri="{FF2B5EF4-FFF2-40B4-BE49-F238E27FC236}">
                <a16:creationId xmlns:a16="http://schemas.microsoft.com/office/drawing/2014/main" id="{443EDE33-E22E-4B53-8141-B7E78787748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a:r>
              <a:rPr lang="en-US" altLang="es-PE">
                <a:solidFill>
                  <a:schemeClr val="bg2"/>
                </a:solidFill>
                <a:cs typeface="Tahoma" panose="020B0604030504040204" pitchFamily="34" charset="0"/>
              </a:rPr>
              <a:t>SONIA CAMPOS FERNÁNDEZ</a:t>
            </a:r>
          </a:p>
        </p:txBody>
      </p:sp>
      <p:sp>
        <p:nvSpPr>
          <p:cNvPr id="23557" name="3 Marcador de número de diapositiva">
            <a:extLst>
              <a:ext uri="{FF2B5EF4-FFF2-40B4-BE49-F238E27FC236}">
                <a16:creationId xmlns:a16="http://schemas.microsoft.com/office/drawing/2014/main" id="{F5013F1A-361E-40B7-BF6F-C349AE882C3D}"/>
              </a:ext>
            </a:extLst>
          </p:cNvPr>
          <p:cNvSpPr>
            <a:spLocks noGrp="1"/>
          </p:cNvSpPr>
          <p:nvPr>
            <p:ph type="sldNum" sz="quarter" idx="12"/>
          </p:nvPr>
        </p:nvSpPr>
        <p:spPr bwMode="auto">
          <a:xfrm>
            <a:off x="9296400" y="6135688"/>
            <a:ext cx="766763" cy="369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65F3D70-29A4-453D-8DFB-88CCB72A9FEA}" type="slidenum">
              <a:rPr lang="en-US" altLang="es-PE" sz="900">
                <a:solidFill>
                  <a:srgbClr val="898989"/>
                </a:solidFill>
              </a:rPr>
              <a:pPr/>
              <a:t>9</a:t>
            </a:fld>
            <a:endParaRPr lang="en-US" altLang="es-PE" sz="900">
              <a:solidFill>
                <a:srgbClr val="898989"/>
              </a:solidFil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4781</TotalTime>
  <Words>3283</Words>
  <Application>Microsoft Office PowerPoint</Application>
  <PresentationFormat>Panorámica</PresentationFormat>
  <Paragraphs>346</Paragraphs>
  <Slides>53</Slides>
  <Notes>9</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53</vt:i4>
      </vt:variant>
    </vt:vector>
  </HeadingPairs>
  <TitlesOfParts>
    <vt:vector size="67" baseType="lpstr">
      <vt:lpstr>Arial</vt:lpstr>
      <vt:lpstr>Arial Black</vt:lpstr>
      <vt:lpstr>Arial Unicode MS</vt:lpstr>
      <vt:lpstr>Book Antiqua</vt:lpstr>
      <vt:lpstr>Calibri</vt:lpstr>
      <vt:lpstr>Cambria</vt:lpstr>
      <vt:lpstr>Franklin Gothic Book</vt:lpstr>
      <vt:lpstr>Georgia</vt:lpstr>
      <vt:lpstr>Gill Sans MT</vt:lpstr>
      <vt:lpstr>Tahoma</vt:lpstr>
      <vt:lpstr>Times New Roman</vt:lpstr>
      <vt:lpstr>Wingdings</vt:lpstr>
      <vt:lpstr>Wingdings 3</vt:lpstr>
      <vt:lpstr>Adyacencia</vt:lpstr>
      <vt:lpstr> Habilitaciones Urbanas: Implicancias municipales y registrales</vt:lpstr>
      <vt:lpstr>Presunción de validez</vt:lpstr>
      <vt:lpstr>¿Qué evalúa el área de catastro de las zonas registrales en las habilitaciones urbanas y edificaciones?</vt:lpstr>
      <vt:lpstr>Presentación de PowerPoint</vt:lpstr>
      <vt:lpstr>Presentación de PowerPoint</vt:lpstr>
      <vt:lpstr>Efectos y contenido del informe técnico</vt:lpstr>
      <vt:lpstr>Información a considerar por las áreas de catastro</vt:lpstr>
      <vt:lpstr>Presentación de PowerPoint</vt:lpstr>
      <vt:lpstr>Presentación de PowerPoint</vt:lpstr>
      <vt:lpstr>Presentación de PowerPoint</vt:lpstr>
      <vt:lpstr>Directiva Nº 03-2014-SUNARP/SN:  Actos inscribibles que requieren informe previo del área de catastro: </vt:lpstr>
      <vt:lpstr>Intervención del área de Catastro: ¿obligatoria?</vt:lpstr>
      <vt:lpstr>Intervención del área de Catastro: ¿obligatoria?</vt:lpstr>
      <vt:lpstr>Directiva N° 06-2018-SUNARP/SN</vt:lpstr>
      <vt:lpstr>¿Saneamiento de área, medidas y linderos como acto previo a la habilitación urbana?</vt:lpstr>
      <vt:lpstr>¿Saneamiento de área, medidas y linderos como acto previo a la declaratoria de fábrica?</vt:lpstr>
      <vt:lpstr>¿Saneamiento previo a la HU?</vt:lpstr>
      <vt:lpstr>Presentación de PowerPoint</vt:lpstr>
      <vt:lpstr>Presentación de PowerPoint</vt:lpstr>
      <vt:lpstr>Presentación de PowerPoint</vt:lpstr>
      <vt:lpstr>Presentación de PowerPoint</vt:lpstr>
      <vt:lpstr>TOLERANCIAS CATASTRALES Y REGISTRALES (I)</vt:lpstr>
      <vt:lpstr>RANGOS</vt:lpstr>
      <vt:lpstr>Finalidad de la Habilitación Urbana</vt:lpstr>
      <vt:lpstr>Definición general de HU</vt:lpstr>
      <vt:lpstr>Definición</vt:lpstr>
      <vt:lpstr>Implicancias</vt:lpstr>
      <vt:lpstr>Componentes de HU</vt:lpstr>
      <vt:lpstr>Presentación de PowerPoint</vt:lpstr>
      <vt:lpstr>Principios ordenadores del Proceso de Habilitación Urbana</vt:lpstr>
      <vt:lpstr>PROCESOS DE HABILITACIÓN URBANA SEGÚN EL  MARCO NORMATIVO VIGENTE (Art. 3° Ley 29090)</vt:lpstr>
      <vt:lpstr>Proceso de HU Nueva</vt:lpstr>
      <vt:lpstr>PROCESO DE REGULARIZACIÓN DE HABILITACIÓN URBANA EJECUTADA</vt:lpstr>
      <vt:lpstr>Etapas en la HU Ejecutada</vt:lpstr>
      <vt:lpstr>Proceso de HU de Oficio</vt:lpstr>
      <vt:lpstr>Actos inscribibles: Habilitaciones urbanas</vt:lpstr>
      <vt:lpstr>Actos inscribibles                                           Actos inscribibles: Habilitación Urbana                                        Ley 29090</vt:lpstr>
      <vt:lpstr>Independización de predios rústicos en área urbana o área urbanizable inmediata</vt:lpstr>
      <vt:lpstr>¿La aprobación del proyecto de HU es requisito para la inscripción de la independización de predios rústicos?</vt:lpstr>
      <vt:lpstr>Inscripción de la primera etapa de la Habilitación Urbana</vt:lpstr>
      <vt:lpstr>¿Ya no es inscribible el proyecto de HU?</vt:lpstr>
      <vt:lpstr>¿qué actos son inscribibles?</vt:lpstr>
      <vt:lpstr>Anotaciones preventivas: Habilitaciones urbanas</vt:lpstr>
      <vt:lpstr>Acuerdos plenarios</vt:lpstr>
      <vt:lpstr>¿y el acuerdo plenario?</vt:lpstr>
      <vt:lpstr>Recepción de obras</vt:lpstr>
      <vt:lpstr>¿Es aplicable a todos los aportes reglamentarios?</vt:lpstr>
      <vt:lpstr>Regularización de habilitación urbana</vt:lpstr>
      <vt:lpstr>Habilitación Urbana de Oficio</vt:lpstr>
      <vt:lpstr>Inscripción de Habilitación Urbana de oficio</vt:lpstr>
      <vt:lpstr>Inscripción de Habilitación Urbana de oficio</vt:lpstr>
      <vt:lpstr>Independización de los lotes en una HU de oficio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Habilitaciones Urbanas: Análisis de la Ley 29090 y sus implicancias a nivel registral</dc:title>
  <dc:creator>Sonia</dc:creator>
  <cp:lastModifiedBy>Lenovo</cp:lastModifiedBy>
  <cp:revision>287</cp:revision>
  <dcterms:created xsi:type="dcterms:W3CDTF">2016-03-30T03:16:20Z</dcterms:created>
  <dcterms:modified xsi:type="dcterms:W3CDTF">2020-09-02T00:07:51Z</dcterms:modified>
</cp:coreProperties>
</file>